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315" r:id="rId2"/>
    <p:sldId id="316" r:id="rId3"/>
    <p:sldId id="317" r:id="rId4"/>
    <p:sldId id="318" r:id="rId5"/>
  </p:sldIdLst>
  <p:sldSz cx="12801600" cy="9601200" type="A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タイトルなしのセクション" id="{D7EDFE83-EB50-4E39-8C76-18EC69C4B2E0}">
          <p14:sldIdLst>
            <p14:sldId id="315"/>
            <p14:sldId id="316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FFF2CC"/>
    <a:srgbClr val="BDD7EE"/>
    <a:srgbClr val="DEEBF7"/>
    <a:srgbClr val="F2F7FC"/>
    <a:srgbClr val="4472C4"/>
    <a:srgbClr val="F4833D"/>
    <a:srgbClr val="FFCCCC"/>
    <a:srgbClr val="CCECFF"/>
    <a:srgbClr val="B0B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333" autoAdjust="0"/>
  </p:normalViewPr>
  <p:slideViewPr>
    <p:cSldViewPr snapToGrid="0">
      <p:cViewPr varScale="1">
        <p:scale>
          <a:sx n="47" d="100"/>
          <a:sy n="47" d="100"/>
        </p:scale>
        <p:origin x="1500" y="36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0ACACBA8-D9A9-4645-B551-6E607FE44858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312" tIns="45656" rIns="91312" bIns="4565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3F6CD859-20C6-4A72-B139-085D936407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710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75" indent="0" algn="ctr">
              <a:buNone/>
              <a:defRPr sz="2800"/>
            </a:lvl2pPr>
            <a:lvl3pPr marL="1280149" indent="0" algn="ctr">
              <a:buNone/>
              <a:defRPr sz="2520"/>
            </a:lvl3pPr>
            <a:lvl4pPr marL="1920224" indent="0" algn="ctr">
              <a:buNone/>
              <a:defRPr sz="2240"/>
            </a:lvl4pPr>
            <a:lvl5pPr marL="2560297" indent="0" algn="ctr">
              <a:buNone/>
              <a:defRPr sz="2240"/>
            </a:lvl5pPr>
            <a:lvl6pPr marL="3200371" indent="0" algn="ctr">
              <a:buNone/>
              <a:defRPr sz="2240"/>
            </a:lvl6pPr>
            <a:lvl7pPr marL="3840446" indent="0" algn="ctr">
              <a:buNone/>
              <a:defRPr sz="2240"/>
            </a:lvl7pPr>
            <a:lvl8pPr marL="4480521" indent="0" algn="ctr">
              <a:buNone/>
              <a:defRPr sz="2240"/>
            </a:lvl8pPr>
            <a:lvl9pPr marL="5120595" indent="0" algn="ctr">
              <a:buNone/>
              <a:defRPr sz="22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907A4-4B58-4313-9931-A808A136EDFE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1836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5D3-E91C-4227-A686-8811A73219FA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839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6"/>
            <a:ext cx="2760345" cy="81365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6"/>
            <a:ext cx="8121015" cy="813657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96627-6541-4C65-AE83-0CC2E7D2D686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72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EA1-1C90-4DC2-ACA2-7239A12240D9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399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4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4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7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49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24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297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371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46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21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595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DEB4-1D17-4F76-9E73-CD93DBC76A60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90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1" y="2555875"/>
            <a:ext cx="5440680" cy="60918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1" y="2555875"/>
            <a:ext cx="5440680" cy="6091873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D5C2-5009-453A-B631-25AA1F80D183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43260" y="9105901"/>
            <a:ext cx="1958341" cy="511175"/>
          </a:xfrm>
        </p:spPr>
        <p:txBody>
          <a:bodyPr/>
          <a:lstStyle>
            <a:lvl1pPr>
              <a:defRPr sz="2401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BB3DB6D0-4BF0-47E5-8C2F-9D7F75AB2FDE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77390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511177"/>
            <a:ext cx="11041380" cy="18557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81" y="2353629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75" indent="0">
              <a:buNone/>
              <a:defRPr sz="2800" b="1"/>
            </a:lvl2pPr>
            <a:lvl3pPr marL="1280149" indent="0">
              <a:buNone/>
              <a:defRPr sz="2520" b="1"/>
            </a:lvl3pPr>
            <a:lvl4pPr marL="1920224" indent="0">
              <a:buNone/>
              <a:defRPr sz="2240" b="1"/>
            </a:lvl4pPr>
            <a:lvl5pPr marL="2560297" indent="0">
              <a:buNone/>
              <a:defRPr sz="2240" b="1"/>
            </a:lvl5pPr>
            <a:lvl6pPr marL="3200371" indent="0">
              <a:buNone/>
              <a:defRPr sz="2240" b="1"/>
            </a:lvl6pPr>
            <a:lvl7pPr marL="3840446" indent="0">
              <a:buNone/>
              <a:defRPr sz="2240" b="1"/>
            </a:lvl7pPr>
            <a:lvl8pPr marL="4480521" indent="0">
              <a:buNone/>
              <a:defRPr sz="2240" b="1"/>
            </a:lvl8pPr>
            <a:lvl9pPr marL="5120595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81" y="3507105"/>
            <a:ext cx="5415676" cy="51584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2" y="2353629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75" indent="0">
              <a:buNone/>
              <a:defRPr sz="2800" b="1"/>
            </a:lvl2pPr>
            <a:lvl3pPr marL="1280149" indent="0">
              <a:buNone/>
              <a:defRPr sz="2520" b="1"/>
            </a:lvl3pPr>
            <a:lvl4pPr marL="1920224" indent="0">
              <a:buNone/>
              <a:defRPr sz="2240" b="1"/>
            </a:lvl4pPr>
            <a:lvl5pPr marL="2560297" indent="0">
              <a:buNone/>
              <a:defRPr sz="2240" b="1"/>
            </a:lvl5pPr>
            <a:lvl6pPr marL="3200371" indent="0">
              <a:buNone/>
              <a:defRPr sz="2240" b="1"/>
            </a:lvl6pPr>
            <a:lvl7pPr marL="3840446" indent="0">
              <a:buNone/>
              <a:defRPr sz="2240" b="1"/>
            </a:lvl7pPr>
            <a:lvl8pPr marL="4480521" indent="0">
              <a:buNone/>
              <a:defRPr sz="2240" b="1"/>
            </a:lvl8pPr>
            <a:lvl9pPr marL="5120595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2" y="3507105"/>
            <a:ext cx="5442347" cy="51584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6DA53-2E73-4781-962C-976C660AD782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3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0F47-CAE4-4675-AB31-0FAC31DBE2A7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20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909DD-F9F8-463F-B935-EE8AFA5779DF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060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81" y="640080"/>
            <a:ext cx="4128848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8" y="1382398"/>
            <a:ext cx="6480811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8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75" indent="0">
              <a:buNone/>
              <a:defRPr sz="1960"/>
            </a:lvl2pPr>
            <a:lvl3pPr marL="1280149" indent="0">
              <a:buNone/>
              <a:defRPr sz="1680"/>
            </a:lvl3pPr>
            <a:lvl4pPr marL="1920224" indent="0">
              <a:buNone/>
              <a:defRPr sz="1400"/>
            </a:lvl4pPr>
            <a:lvl5pPr marL="2560297" indent="0">
              <a:buNone/>
              <a:defRPr sz="1400"/>
            </a:lvl5pPr>
            <a:lvl6pPr marL="3200371" indent="0">
              <a:buNone/>
              <a:defRPr sz="1400"/>
            </a:lvl6pPr>
            <a:lvl7pPr marL="3840446" indent="0">
              <a:buNone/>
              <a:defRPr sz="1400"/>
            </a:lvl7pPr>
            <a:lvl8pPr marL="4480521" indent="0">
              <a:buNone/>
              <a:defRPr sz="1400"/>
            </a:lvl8pPr>
            <a:lvl9pPr marL="5120595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A14-AB63-4DC2-A4FB-E491FF0B3AA1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00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81" y="640080"/>
            <a:ext cx="4128848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8" y="1382398"/>
            <a:ext cx="6480811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75" indent="0">
              <a:buNone/>
              <a:defRPr sz="3920"/>
            </a:lvl2pPr>
            <a:lvl3pPr marL="1280149" indent="0">
              <a:buNone/>
              <a:defRPr sz="3360"/>
            </a:lvl3pPr>
            <a:lvl4pPr marL="1920224" indent="0">
              <a:buNone/>
              <a:defRPr sz="2800"/>
            </a:lvl4pPr>
            <a:lvl5pPr marL="2560297" indent="0">
              <a:buNone/>
              <a:defRPr sz="2800"/>
            </a:lvl5pPr>
            <a:lvl6pPr marL="3200371" indent="0">
              <a:buNone/>
              <a:defRPr sz="2800"/>
            </a:lvl6pPr>
            <a:lvl7pPr marL="3840446" indent="0">
              <a:buNone/>
              <a:defRPr sz="2800"/>
            </a:lvl7pPr>
            <a:lvl8pPr marL="4480521" indent="0">
              <a:buNone/>
              <a:defRPr sz="2800"/>
            </a:lvl8pPr>
            <a:lvl9pPr marL="5120595" indent="0">
              <a:buNone/>
              <a:defRPr sz="28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8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75" indent="0">
              <a:buNone/>
              <a:defRPr sz="1960"/>
            </a:lvl2pPr>
            <a:lvl3pPr marL="1280149" indent="0">
              <a:buNone/>
              <a:defRPr sz="1680"/>
            </a:lvl3pPr>
            <a:lvl4pPr marL="1920224" indent="0">
              <a:buNone/>
              <a:defRPr sz="1400"/>
            </a:lvl4pPr>
            <a:lvl5pPr marL="2560297" indent="0">
              <a:buNone/>
              <a:defRPr sz="1400"/>
            </a:lvl5pPr>
            <a:lvl6pPr marL="3200371" indent="0">
              <a:buNone/>
              <a:defRPr sz="1400"/>
            </a:lvl6pPr>
            <a:lvl7pPr marL="3840446" indent="0">
              <a:buNone/>
              <a:defRPr sz="1400"/>
            </a:lvl7pPr>
            <a:lvl8pPr marL="4480521" indent="0">
              <a:buNone/>
              <a:defRPr sz="1400"/>
            </a:lvl8pPr>
            <a:lvl9pPr marL="5120595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3F8D-7272-461B-A9D0-D01120900DAE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425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58"/>
            <a:ext cx="12801600" cy="1173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様式７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3952" y="2044700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1" y="8898893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92F0D-268A-4A5A-9A65-BAD7FDB96DC8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2" y="8898893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1" y="8898893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20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1280149" rtl="0" eaLnBrk="1" latinLnBrk="0" hangingPunct="1">
        <a:lnSpc>
          <a:spcPct val="90000"/>
        </a:lnSpc>
        <a:spcBef>
          <a:spcPct val="0"/>
        </a:spcBef>
        <a:buNone/>
        <a:defRPr kumimoji="1"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36" indent="-320036" algn="l" defTabSz="1280149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kumimoji="1"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11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186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60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35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10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484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557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32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75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49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24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297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371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46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21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595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24" userDrawn="1">
          <p15:clr>
            <a:srgbClr val="F26B43"/>
          </p15:clr>
        </p15:guide>
        <p15:guide id="2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6791-AD3A-0346-4AC2-5F7BE041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4311D149-1CCF-6413-A573-C368FE9E8D8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801599" cy="9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12801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様式８　特定テーマに対する提案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7889F8F-FFA8-7765-7906-F50A85037276}"/>
              </a:ext>
            </a:extLst>
          </p:cNvPr>
          <p:cNvSpPr txBox="1"/>
          <p:nvPr/>
        </p:nvSpPr>
        <p:spPr>
          <a:xfrm>
            <a:off x="233680" y="1207254"/>
            <a:ext cx="5191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他分野との連携について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C20AD31-8F0B-2BC6-2B03-D23664518ACC}"/>
              </a:ext>
            </a:extLst>
          </p:cNvPr>
          <p:cNvSpPr txBox="1"/>
          <p:nvPr/>
        </p:nvSpPr>
        <p:spPr>
          <a:xfrm>
            <a:off x="6045200" y="8647093"/>
            <a:ext cx="66446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各テーマのスライドの使用枚数は自由　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   ただし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枚以内に抑えること</a:t>
            </a:r>
          </a:p>
        </p:txBody>
      </p:sp>
    </p:spTree>
    <p:extLst>
      <p:ext uri="{BB962C8B-B14F-4D97-AF65-F5344CB8AC3E}">
        <p14:creationId xmlns:p14="http://schemas.microsoft.com/office/powerpoint/2010/main" val="935915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6791-AD3A-0346-4AC2-5F7BE041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4311D149-1CCF-6413-A573-C368FE9E8D8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801599" cy="9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12801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様式８　特定テーマに対する提案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7889F8F-FFA8-7765-7906-F50A85037276}"/>
              </a:ext>
            </a:extLst>
          </p:cNvPr>
          <p:cNvSpPr txBox="1"/>
          <p:nvPr/>
        </p:nvSpPr>
        <p:spPr>
          <a:xfrm>
            <a:off x="233680" y="1207254"/>
            <a:ext cx="101904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「交通空白」解消緊急対策事業との連携について</a:t>
            </a:r>
          </a:p>
        </p:txBody>
      </p:sp>
    </p:spTree>
    <p:extLst>
      <p:ext uri="{BB962C8B-B14F-4D97-AF65-F5344CB8AC3E}">
        <p14:creationId xmlns:p14="http://schemas.microsoft.com/office/powerpoint/2010/main" val="3861138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6791-AD3A-0346-4AC2-5F7BE041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4311D149-1CCF-6413-A573-C368FE9E8D8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801599" cy="9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12801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様式８　特定テーマに対する提案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7889F8F-FFA8-7765-7906-F50A85037276}"/>
              </a:ext>
            </a:extLst>
          </p:cNvPr>
          <p:cNvSpPr txBox="1"/>
          <p:nvPr/>
        </p:nvSpPr>
        <p:spPr>
          <a:xfrm>
            <a:off x="233680" y="1207254"/>
            <a:ext cx="9845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中心市街地活性化事業との連携について</a:t>
            </a:r>
          </a:p>
        </p:txBody>
      </p:sp>
    </p:spTree>
    <p:extLst>
      <p:ext uri="{BB962C8B-B14F-4D97-AF65-F5344CB8AC3E}">
        <p14:creationId xmlns:p14="http://schemas.microsoft.com/office/powerpoint/2010/main" val="12908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6791-AD3A-0346-4AC2-5F7BE041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4311D149-1CCF-6413-A573-C368FE9E8D8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801599" cy="9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12801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様式８　特定テーマに対する提案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7889F8F-FFA8-7765-7906-F50A85037276}"/>
              </a:ext>
            </a:extLst>
          </p:cNvPr>
          <p:cNvSpPr txBox="1"/>
          <p:nvPr/>
        </p:nvSpPr>
        <p:spPr>
          <a:xfrm>
            <a:off x="233680" y="1207254"/>
            <a:ext cx="9845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連携の実現可能性について</a:t>
            </a:r>
          </a:p>
        </p:txBody>
      </p:sp>
    </p:spTree>
    <p:extLst>
      <p:ext uri="{BB962C8B-B14F-4D97-AF65-F5344CB8AC3E}">
        <p14:creationId xmlns:p14="http://schemas.microsoft.com/office/powerpoint/2010/main" val="3600360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13855</TotalTime>
  <Words>81</Words>
  <Application>Microsoft Office PowerPoint</Application>
  <PresentationFormat>A3 297x420 mm</PresentationFormat>
  <Paragraphs>10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メイリオ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［タイトル］</dc:title>
  <dc:creator>西本 友亮</dc:creator>
  <cp:lastModifiedBy>G25061</cp:lastModifiedBy>
  <cp:revision>750</cp:revision>
  <cp:lastPrinted>2024-04-15T11:28:00Z</cp:lastPrinted>
  <dcterms:created xsi:type="dcterms:W3CDTF">2022-06-13T09:55:00Z</dcterms:created>
  <dcterms:modified xsi:type="dcterms:W3CDTF">2026-04-09T12:12:58Z</dcterms:modified>
</cp:coreProperties>
</file>