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presentationml.slideLayout+xml" PartName="/ppt/slideLayouts/slideLayout76.xml"/>
  <Override ContentType="application/vnd.openxmlformats-officedocument.presentationml.slideLayout+xml" PartName="/ppt/slideLayouts/slideLayout77.xml"/>
  <Override ContentType="application/vnd.openxmlformats-officedocument.presentationml.slideLayout+xml" PartName="/ppt/slideLayouts/slideLayout78.xml"/>
  <Override ContentType="application/vnd.openxmlformats-officedocument.presentationml.slideLayout+xml" PartName="/ppt/slideLayouts/slideLayout79.xml"/>
  <Override ContentType="application/vnd.openxmlformats-officedocument.presentationml.slideLayout+xml" PartName="/ppt/slideLayouts/slideLayout80.xml"/>
  <Override ContentType="application/vnd.openxmlformats-officedocument.presentationml.slideLayout+xml" PartName="/ppt/slideLayouts/slideLayout81.xml"/>
  <Override ContentType="application/vnd.openxmlformats-officedocument.presentationml.slideLayout+xml" PartName="/ppt/slideLayouts/slideLayout82.xml"/>
  <Override ContentType="application/vnd.openxmlformats-officedocument.presentationml.slideLayout+xml" PartName="/ppt/slideLayouts/slideLayout83.xml"/>
  <Override ContentType="application/vnd.openxmlformats-officedocument.presentationml.slideLayout+xml" PartName="/ppt/slideLayouts/slideLayout84.xml"/>
  <Override ContentType="application/vnd.openxmlformats-officedocument.presentationml.slideLayout+xml" PartName="/ppt/slideLayouts/slideLayout85.xml"/>
  <Override ContentType="application/vnd.openxmlformats-officedocument.presentationml.slideLayout+xml" PartName="/ppt/slideLayouts/slideLayout86.xml"/>
  <Override ContentType="application/vnd.openxmlformats-officedocument.presentationml.slideLayout+xml" PartName="/ppt/slideLayouts/slideLayout87.xml"/>
  <Override ContentType="application/vnd.openxmlformats-officedocument.presentationml.slideLayout+xml" PartName="/ppt/slideLayouts/slideLayout88.xml"/>
  <Override ContentType="application/vnd.openxmlformats-officedocument.presentationml.slideLayout+xml" PartName="/ppt/slideLayouts/slideLayout89.xml"/>
  <Override ContentType="application/vnd.openxmlformats-officedocument.presentationml.slideLayout+xml" PartName="/ppt/slideLayouts/slideLayout90.xml"/>
  <Override ContentType="application/vnd.openxmlformats-officedocument.presentationml.slideLayout+xml" PartName="/ppt/slideLayouts/slideLayout91.xml"/>
  <Override ContentType="application/vnd.openxmlformats-officedocument.presentationml.slideLayout+xml" PartName="/ppt/slideLayouts/slideLayout92.xml"/>
  <Override ContentType="application/vnd.openxmlformats-officedocument.presentationml.slideLayout+xml" PartName="/ppt/slideLayouts/slideLayout93.xml"/>
  <Override ContentType="application/vnd.openxmlformats-officedocument.presentationml.slideLayout+xml" PartName="/ppt/slideLayouts/slideLayout94.xml"/>
  <Override ContentType="application/vnd.openxmlformats-officedocument.presentationml.slideLayout+xml" PartName="/ppt/slideLayouts/slideLayout95.xml"/>
  <Override ContentType="application/vnd.openxmlformats-officedocument.presentationml.slideLayout+xml" PartName="/ppt/slideLayouts/slideLayout96.xml"/>
  <Override ContentType="application/vnd.openxmlformats-officedocument.presentationml.slideLayout+xml" PartName="/ppt/slideLayouts/slideLayout97.xml"/>
  <Override ContentType="application/vnd.openxmlformats-officedocument.presentationml.slideLayout+xml" PartName="/ppt/slideLayouts/slideLayout98.xml"/>
  <Override ContentType="application/vnd.openxmlformats-officedocument.presentationml.slideLayout+xml" PartName="/ppt/slideLayouts/slideLayout99.xml"/>
  <Override ContentType="application/vnd.openxmlformats-officedocument.presentationml.slideLayout+xml" PartName="/ppt/slideLayouts/slideLayout100.xml"/>
  <Override ContentType="application/vnd.openxmlformats-officedocument.presentationml.slideLayout+xml" PartName="/ppt/slideLayouts/slideLayout101.xml"/>
  <Override ContentType="application/vnd.openxmlformats-officedocument.presentationml.slideLayout+xml" PartName="/ppt/slideLayouts/slideLayout102.xml"/>
  <Override ContentType="application/vnd.openxmlformats-officedocument.presentationml.slideLayout+xml" PartName="/ppt/slideLayouts/slideLayout103.xml"/>
  <Override ContentType="application/vnd.openxmlformats-officedocument.presentationml.slideLayout+xml" PartName="/ppt/slideLayouts/slideLayout104.xml"/>
  <Override ContentType="application/vnd.openxmlformats-officedocument.presentationml.slideLayout+xml" PartName="/ppt/slideLayouts/slideLayout105.xml"/>
  <Override ContentType="application/vnd.openxmlformats-officedocument.presentationml.slideLayout+xml" PartName="/ppt/slideLayouts/slideLayout106.xml"/>
  <Override ContentType="application/vnd.openxmlformats-officedocument.presentationml.slideLayout+xml" PartName="/ppt/slideLayouts/slideLayout107.xml"/>
  <Override ContentType="application/vnd.openxmlformats-officedocument.presentationml.slideLayout+xml" PartName="/ppt/slideLayouts/slideLayout108.xml"/>
  <Override ContentType="application/vnd.openxmlformats-officedocument.presentationml.slideLayout+xml" PartName="/ppt/slideLayouts/slideLayout109.xml"/>
  <Override ContentType="application/vnd.openxmlformats-officedocument.presentationml.slideLayout+xml" PartName="/ppt/slideLayouts/slideLayout110.xml"/>
  <Override ContentType="application/vnd.openxmlformats-officedocument.presentationml.slideLayout+xml" PartName="/ppt/slideLayouts/slideLayout111.xml"/>
  <Override ContentType="application/vnd.openxmlformats-officedocument.presentationml.slideLayout+xml" PartName="/ppt/slideLayouts/slideLayout112.xml"/>
  <Override ContentType="application/vnd.openxmlformats-officedocument.presentationml.slideLayout+xml" PartName="/ppt/slideLayouts/slideLayout113.xml"/>
  <Override ContentType="application/vnd.openxmlformats-officedocument.presentationml.slideLayout+xml" PartName="/ppt/slideLayouts/slideLayout114.xml"/>
  <Override ContentType="application/vnd.openxmlformats-officedocument.presentationml.slideLayout+xml" PartName="/ppt/slideLayouts/slideLayout115.xml"/>
  <Override ContentType="application/vnd.openxmlformats-officedocument.presentationml.slideLayout+xml" PartName="/ppt/slideLayouts/slideLayout116.xml"/>
  <Override ContentType="application/vnd.openxmlformats-officedocument.presentationml.slideLayout+xml" PartName="/ppt/slideLayouts/slideLayout117.xml"/>
  <Override ContentType="application/vnd.openxmlformats-officedocument.presentationml.slideLayout+xml" PartName="/ppt/slideLayouts/slideLayout118.xml"/>
  <Override ContentType="application/vnd.openxmlformats-officedocument.presentationml.slideLayout+xml" PartName="/ppt/slideLayouts/slideLayout119.xml"/>
  <Override ContentType="application/vnd.openxmlformats-officedocument.presentationml.slideLayout+xml" PartName="/ppt/slideLayouts/slideLayout120.xml"/>
  <Override ContentType="application/vnd.openxmlformats-officedocument.presentationml.slideLayout+xml" PartName="/ppt/slideLayouts/slideLayout121.xml"/>
  <Override ContentType="application/vnd.openxmlformats-officedocument.presentationml.slideLayout+xml" PartName="/ppt/slideLayouts/slideLayout122.xml"/>
  <Override ContentType="application/vnd.openxmlformats-officedocument.presentationml.slideLayout+xml" PartName="/ppt/slideLayouts/slideLayout123.xml"/>
  <Override ContentType="application/vnd.openxmlformats-officedocument.presentationml.slideLayout+xml" PartName="/ppt/slideLayouts/slideLayout124.xml"/>
  <Override ContentType="application/vnd.openxmlformats-officedocument.presentationml.slideLayout+xml" PartName="/ppt/slideLayouts/slideLayout125.xml"/>
  <Override ContentType="application/vnd.openxmlformats-officedocument.presentationml.slideLayout+xml" PartName="/ppt/slideLayouts/slideLayout126.xml"/>
  <Override ContentType="application/vnd.openxmlformats-officedocument.presentationml.slideLayout+xml" PartName="/ppt/slideLayouts/slideLayout127.xml"/>
  <Override ContentType="application/vnd.openxmlformats-officedocument.presentationml.slideLayout+xml" PartName="/ppt/slideLayouts/slideLayout128.xml"/>
  <Override ContentType="application/vnd.openxmlformats-officedocument.presentationml.slideLayout+xml" PartName="/ppt/slideLayouts/slideLayout129.xml"/>
  <Override ContentType="application/vnd.openxmlformats-officedocument.presentationml.slideLayout+xml" PartName="/ppt/slideLayouts/slideLayout130.xml"/>
  <Override ContentType="application/vnd.openxmlformats-officedocument.presentationml.slideLayout+xml" PartName="/ppt/slideLayouts/slideLayout131.xml"/>
  <Override ContentType="application/vnd.openxmlformats-officedocument.presentationml.slideLayout+xml" PartName="/ppt/slideLayouts/slideLayout132.xml"/>
  <Override ContentType="application/vnd.openxmlformats-officedocument.presentationml.slideLayout+xml" PartName="/ppt/slideLayouts/slideLayout133.xml"/>
  <Override ContentType="application/vnd.openxmlformats-officedocument.presentationml.slideLayout+xml" PartName="/ppt/slideLayouts/slideLayout134.xml"/>
  <Override ContentType="application/vnd.openxmlformats-officedocument.presentationml.slideLayout+xml" PartName="/ppt/slideLayouts/slideLayout135.xml"/>
  <Override ContentType="application/vnd.openxmlformats-officedocument.presentationml.slideLayout+xml" PartName="/ppt/slideLayouts/slideLayout136.xml"/>
  <Override ContentType="application/vnd.openxmlformats-officedocument.presentationml.slideLayout+xml" PartName="/ppt/slideLayouts/slideLayout137.xml"/>
  <Override ContentType="application/vnd.openxmlformats-officedocument.presentationml.slideLayout+xml" PartName="/ppt/slideLayouts/slideLayout138.xml"/>
  <Override ContentType="application/vnd.openxmlformats-officedocument.presentationml.slideLayout+xml" PartName="/ppt/slideLayouts/slideLayout139.xml"/>
  <Override ContentType="application/vnd.openxmlformats-officedocument.presentationml.slideLayout+xml" PartName="/ppt/slideLayouts/slideLayout140.xml"/>
  <Override ContentType="application/vnd.openxmlformats-officedocument.presentationml.slideLayout+xml" PartName="/ppt/slideLayouts/slideLayout141.xml"/>
  <Override ContentType="application/vnd.openxmlformats-officedocument.presentationml.slideLayout+xml" PartName="/ppt/slideLayouts/slideLayout142.xml"/>
  <Override ContentType="application/vnd.openxmlformats-officedocument.presentationml.slideLayout+xml" PartName="/ppt/slideLayouts/slideLayout143.xml"/>
  <Override ContentType="application/vnd.openxmlformats-officedocument.presentationml.slideLayout+xml" PartName="/ppt/slideLayouts/slideLayout144.xml"/>
  <Override ContentType="application/vnd.openxmlformats-officedocument.presentationml.slideLayout+xml" PartName="/ppt/slideLayouts/slideLayout145.xml"/>
  <Override ContentType="application/vnd.openxmlformats-officedocument.presentationml.slideLayout+xml" PartName="/ppt/slideLayouts/slideLayout146.xml"/>
  <Override ContentType="application/vnd.openxmlformats-officedocument.presentationml.slideLayout+xml" PartName="/ppt/slideLayouts/slideLayout147.xml"/>
  <Override ContentType="application/vnd.openxmlformats-officedocument.presentationml.slideLayout+xml" PartName="/ppt/slideLayouts/slideLayout148.xml"/>
  <Override ContentType="application/vnd.openxmlformats-officedocument.presentationml.slideLayout+xml" PartName="/ppt/slideLayouts/slideLayout149.xml"/>
  <Override ContentType="application/vnd.openxmlformats-officedocument.presentationml.slideLayout+xml" PartName="/ppt/slideLayouts/slideLayout150.xml"/>
  <Override ContentType="application/vnd.openxmlformats-officedocument.presentationml.slideLayout+xml" PartName="/ppt/slideLayouts/slideLayout151.xml"/>
  <Override ContentType="application/vnd.openxmlformats-officedocument.presentationml.slideLayout+xml" PartName="/ppt/slideLayouts/slideLayout152.xml"/>
  <Override ContentType="application/vnd.openxmlformats-officedocument.presentationml.slideLayout+xml" PartName="/ppt/slideLayouts/slideLayout153.xml"/>
  <Override ContentType="application/vnd.openxmlformats-officedocument.presentationml.slideLayout+xml" PartName="/ppt/slideLayouts/slideLayout154.xml"/>
  <Override ContentType="application/vnd.openxmlformats-officedocument.presentationml.slideLayout+xml" PartName="/ppt/slideLayouts/slideLayout155.xml"/>
  <Override ContentType="application/vnd.openxmlformats-officedocument.presentationml.slideLayout+xml" PartName="/ppt/slideLayouts/slideLayout156.xml"/>
  <Override ContentType="application/vnd.openxmlformats-officedocument.presentationml.slideLayout+xml" PartName="/ppt/slideLayouts/slideLayout157.xml"/>
  <Override ContentType="application/vnd.openxmlformats-officedocument.presentationml.slideLayout+xml" PartName="/ppt/slideLayouts/slideLayout158.xml"/>
  <Override ContentType="application/vnd.openxmlformats-officedocument.presentationml.slideLayout+xml" PartName="/ppt/slideLayouts/slideLayout159.xml"/>
  <Override ContentType="application/vnd.openxmlformats-officedocument.presentationml.slideLayout+xml" PartName="/ppt/slideLayouts/slideLayout160.xml"/>
  <Override ContentType="application/vnd.openxmlformats-officedocument.presentationml.slideLayout+xml" PartName="/ppt/slideLayouts/slideLayout161.xml"/>
  <Override ContentType="application/vnd.openxmlformats-officedocument.presentationml.slideLayout+xml" PartName="/ppt/slideLayouts/slideLayout162.xml"/>
  <Override ContentType="application/vnd.openxmlformats-officedocument.presentationml.slideLayout+xml" PartName="/ppt/slideLayouts/slideLayout163.xml"/>
  <Override ContentType="application/vnd.openxmlformats-officedocument.presentationml.slideLayout+xml" PartName="/ppt/slideLayouts/slideLayout164.xml"/>
  <Override ContentType="application/vnd.openxmlformats-officedocument.presentationml.slideLayout+xml" PartName="/ppt/slideLayouts/slideLayout165.xml"/>
  <Override ContentType="application/vnd.openxmlformats-officedocument.presentationml.slideLayout+xml" PartName="/ppt/slideLayouts/slideLayout166.xml"/>
  <Override ContentType="application/vnd.openxmlformats-officedocument.presentationml.slideLayout+xml" PartName="/ppt/slideLayouts/slideLayout167.xml"/>
  <Override ContentType="application/vnd.openxmlformats-officedocument.presentationml.slideLayout+xml" PartName="/ppt/slideLayouts/slideLayout168.xml"/>
  <Override ContentType="application/vnd.openxmlformats-officedocument.presentationml.slideLayout+xml" PartName="/ppt/slideLayouts/slideLayout169.xml"/>
  <Override ContentType="application/vnd.openxmlformats-officedocument.presentationml.slideLayout+xml" PartName="/ppt/slideLayouts/slideLayout170.xml"/>
  <Override ContentType="application/vnd.openxmlformats-officedocument.presentationml.slideLayout+xml" PartName="/ppt/slideLayouts/slideLayout171.xml"/>
  <Override ContentType="application/vnd.openxmlformats-officedocument.presentationml.slideLayout+xml" PartName="/ppt/slideLayouts/slideLayout172.xml"/>
  <Override ContentType="application/vnd.openxmlformats-officedocument.presentationml.slideLayout+xml" PartName="/ppt/slideLayouts/slideLayout173.xml"/>
  <Override ContentType="application/vnd.openxmlformats-officedocument.presentationml.slideLayout+xml" PartName="/ppt/slideLayouts/slideLayout174.xml"/>
  <Override ContentType="application/vnd.openxmlformats-officedocument.presentationml.slideLayout+xml" PartName="/ppt/slideLayouts/slideLayout175.xml"/>
  <Override ContentType="application/vnd.openxmlformats-officedocument.presentationml.slideLayout+xml" PartName="/ppt/slideLayouts/slideLayout176.xml"/>
  <Override ContentType="application/vnd.openxmlformats-officedocument.presentationml.slideLayout+xml" PartName="/ppt/slideLayouts/slideLayout177.xml"/>
  <Override ContentType="application/vnd.openxmlformats-officedocument.presentationml.slideLayout+xml" PartName="/ppt/slideLayouts/slideLayout178.xml"/>
  <Override ContentType="application/vnd.openxmlformats-officedocument.presentationml.slideLayout+xml" PartName="/ppt/slideLayouts/slideLayout179.xml"/>
  <Override ContentType="application/vnd.openxmlformats-officedocument.presentationml.slideLayout+xml" PartName="/ppt/slideLayouts/slideLayout180.xml"/>
  <Override ContentType="application/vnd.openxmlformats-officedocument.presentationml.slideLayout+xml" PartName="/ppt/slideLayouts/slideLayout181.xml"/>
  <Override ContentType="application/vnd.openxmlformats-officedocument.presentationml.slideLayout+xml" PartName="/ppt/slideLayouts/slideLayout182.xml"/>
  <Override ContentType="application/vnd.openxmlformats-officedocument.presentationml.slideLayout+xml" PartName="/ppt/slideLayouts/slideLayout183.xml"/>
  <Override ContentType="application/vnd.openxmlformats-officedocument.presentationml.slideLayout+xml" PartName="/ppt/slideLayouts/slideLayout184.xml"/>
  <Override ContentType="application/vnd.openxmlformats-officedocument.presentationml.slideLayout+xml" PartName="/ppt/slideLayouts/slideLayout185.xml"/>
  <Override ContentType="application/vnd.openxmlformats-officedocument.presentationml.slideLayout+xml" PartName="/ppt/slideLayouts/slideLayout186.xml"/>
  <Override ContentType="application/vnd.openxmlformats-officedocument.presentationml.slideLayout+xml" PartName="/ppt/slideLayouts/slideLayout187.xml"/>
  <Override ContentType="application/vnd.openxmlformats-officedocument.presentationml.slideLayout+xml" PartName="/ppt/slideLayouts/slideLayout188.xml"/>
  <Override ContentType="application/vnd.openxmlformats-officedocument.presentationml.slideLayout+xml" PartName="/ppt/slideLayouts/slideLayout189.xml"/>
  <Override ContentType="application/vnd.openxmlformats-officedocument.presentationml.slideLayout+xml" PartName="/ppt/slideLayouts/slideLayout190.xml"/>
  <Override ContentType="application/vnd.openxmlformats-officedocument.presentationml.slideLayout+xml" PartName="/ppt/slideLayouts/slideLayout191.xml"/>
  <Override ContentType="application/vnd.openxmlformats-officedocument.presentationml.slideLayout+xml" PartName="/ppt/slideLayouts/slideLayout192.xml"/>
  <Override ContentType="application/vnd.openxmlformats-officedocument.presentationml.slideLayout+xml" PartName="/ppt/slideLayouts/slideLayout193.xml"/>
  <Override ContentType="application/vnd.openxmlformats-officedocument.presentationml.slideLayout+xml" PartName="/ppt/slideLayouts/slideLayout194.xml"/>
  <Override ContentType="application/vnd.openxmlformats-officedocument.presentationml.slideLayout+xml" PartName="/ppt/slideLayouts/slideLayout195.xml"/>
  <Override ContentType="application/vnd.openxmlformats-officedocument.presentationml.slideLayout+xml" PartName="/ppt/slideLayouts/slideLayout196.xml"/>
  <Override ContentType="application/vnd.openxmlformats-officedocument.presentationml.slideLayout+xml" PartName="/ppt/slideLayouts/slideLayout197.xml"/>
  <Override ContentType="application/vnd.openxmlformats-officedocument.presentationml.slideLayout+xml" PartName="/ppt/slideLayouts/slideLayout198.xml"/>
  <Override ContentType="application/vnd.openxmlformats-officedocument.presentationml.slideLayout+xml" PartName="/ppt/slideLayouts/slideLayout199.xml"/>
  <Override ContentType="application/vnd.openxmlformats-officedocument.presentationml.slideLayout+xml" PartName="/ppt/slideLayouts/slideLayout200.xml"/>
  <Override ContentType="application/vnd.openxmlformats-officedocument.presentationml.slideLayout+xml" PartName="/ppt/slideLayouts/slideLayout201.xml"/>
  <Override ContentType="application/vnd.openxmlformats-officedocument.presentationml.slideLayout+xml" PartName="/ppt/slideLayouts/slideLayout202.xml"/>
  <Override ContentType="application/vnd.openxmlformats-officedocument.presentationml.slideLayout+xml" PartName="/ppt/slideLayouts/slideLayout203.xml"/>
  <Override ContentType="application/vnd.openxmlformats-officedocument.presentationml.slideLayout+xml" PartName="/ppt/slideLayouts/slideLayout204.xml"/>
  <Override ContentType="application/vnd.openxmlformats-officedocument.presentationml.slideLayout+xml" PartName="/ppt/slideLayouts/slideLayout205.xml"/>
  <Override ContentType="application/vnd.openxmlformats-officedocument.presentationml.slideLayout+xml" PartName="/ppt/slideLayouts/slideLayout206.xml"/>
  <Override ContentType="application/vnd.openxmlformats-officedocument.presentationml.slideLayout+xml" PartName="/ppt/slideLayouts/slideLayout207.xml"/>
  <Override ContentType="application/vnd.openxmlformats-officedocument.presentationml.slideLayout+xml" PartName="/ppt/slideLayouts/slideLayout208.xml"/>
  <Override ContentType="application/vnd.openxmlformats-officedocument.presentationml.slideLayout+xml" PartName="/ppt/slideLayouts/slideLayout209.xml"/>
  <Override ContentType="application/vnd.openxmlformats-officedocument.presentationml.slideLayout+xml" PartName="/ppt/slideLayouts/slideLayout210.xml"/>
  <Override ContentType="application/vnd.openxmlformats-officedocument.presentationml.slideLayout+xml" PartName="/ppt/slideLayouts/slideLayout211.xml"/>
  <Override ContentType="application/vnd.openxmlformats-officedocument.presentationml.slideLayout+xml" PartName="/ppt/slideLayouts/slideLayout212.xml"/>
  <Override ContentType="application/vnd.openxmlformats-officedocument.presentationml.slideLayout+xml" PartName="/ppt/slideLayouts/slideLayout213.xml"/>
  <Override ContentType="application/vnd.openxmlformats-officedocument.presentationml.slideLayout+xml" PartName="/ppt/slideLayouts/slideLayout214.xml"/>
  <Override ContentType="application/vnd.openxmlformats-officedocument.presentationml.slideLayout+xml" PartName="/ppt/slideLayouts/slideLayout215.xml"/>
  <Override ContentType="application/vnd.openxmlformats-officedocument.presentationml.slideLayout+xml" PartName="/ppt/slideLayouts/slideLayout216.xml"/>
  <Override ContentType="application/vnd.openxmlformats-officedocument.presentationml.slideLayout+xml" PartName="/ppt/slideLayouts/slideLayout217.xml"/>
  <Override ContentType="application/vnd.openxmlformats-officedocument.presentationml.slideLayout+xml" PartName="/ppt/slideLayouts/slideLayout218.xml"/>
  <Override ContentType="application/vnd.openxmlformats-officedocument.presentationml.slideLayout+xml" PartName="/ppt/slideLayouts/slideLayout219.xml"/>
  <Override ContentType="application/vnd.openxmlformats-officedocument.presentationml.slideLayout+xml" PartName="/ppt/slideLayouts/slideLayout220.xml"/>
  <Override ContentType="application/vnd.openxmlformats-officedocument.presentationml.slideLayout+xml" PartName="/ppt/slideLayouts/slideLayout221.xml"/>
  <Override ContentType="application/vnd.openxmlformats-officedocument.presentationml.slideLayout+xml" PartName="/ppt/slideLayouts/slideLayout222.xml"/>
  <Override ContentType="application/vnd.openxmlformats-officedocument.presentationml.slideLayout+xml" PartName="/ppt/slideLayouts/slideLayout223.xml"/>
  <Override ContentType="application/vnd.openxmlformats-officedocument.presentationml.slideLayout+xml" PartName="/ppt/slideLayouts/slideLayout224.xml"/>
  <Override ContentType="application/vnd.openxmlformats-officedocument.presentationml.slideLayout+xml" PartName="/ppt/slideLayouts/slideLayout225.xml"/>
  <Override ContentType="application/vnd.openxmlformats-officedocument.presentationml.slideLayout+xml" PartName="/ppt/slideLayouts/slideLayout226.xml"/>
  <Override ContentType="application/vnd.openxmlformats-officedocument.presentationml.slideLayout+xml" PartName="/ppt/slideLayouts/slideLayout227.xml"/>
  <Override ContentType="application/vnd.openxmlformats-officedocument.presentationml.slideLayout+xml" PartName="/ppt/slideLayouts/slideLayout228.xml"/>
  <Override ContentType="application/vnd.openxmlformats-officedocument.presentationml.slideLayout+xml" PartName="/ppt/slideLayouts/slideLayout229.xml"/>
  <Override ContentType="application/vnd.openxmlformats-officedocument.presentationml.slideLayout+xml" PartName="/ppt/slideLayouts/slideLayout230.xml"/>
  <Override ContentType="application/vnd.openxmlformats-officedocument.presentationml.slideLayout+xml" PartName="/ppt/slideLayouts/slideLayout231.xml"/>
  <Override ContentType="application/vnd.openxmlformats-officedocument.presentationml.slideLayout+xml" PartName="/ppt/slideLayouts/slideLayout232.xml"/>
  <Override ContentType="application/vnd.openxmlformats-officedocument.presentationml.slideLayout+xml" PartName="/ppt/slideLayouts/slideLayout233.xml"/>
  <Override ContentType="application/vnd.openxmlformats-officedocument.presentationml.slideLayout+xml" PartName="/ppt/slideLayouts/slideLayout234.xml"/>
  <Override ContentType="application/vnd.openxmlformats-officedocument.presentationml.slideLayout+xml" PartName="/ppt/slideLayouts/slideLayout235.xml"/>
  <Override ContentType="application/vnd.openxmlformats-officedocument.presentationml.slideLayout+xml" PartName="/ppt/slideLayouts/slideLayout236.xml"/>
  <Override ContentType="application/vnd.openxmlformats-officedocument.presentationml.slideLayout+xml" PartName="/ppt/slideLayouts/slideLayout237.xml"/>
  <Override ContentType="application/vnd.openxmlformats-officedocument.presentationml.slideLayout+xml" PartName="/ppt/slideLayouts/slideLayout238.xml"/>
  <Override ContentType="application/vnd.openxmlformats-officedocument.presentationml.slideLayout+xml" PartName="/ppt/slideLayouts/slideLayout239.xml"/>
  <Override ContentType="application/vnd.openxmlformats-officedocument.presentationml.slideLayout+xml" PartName="/ppt/slideLayouts/slideLayout240.xml"/>
  <Override ContentType="application/vnd.openxmlformats-officedocument.presentationml.slideLayout+xml" PartName="/ppt/slideLayouts/slideLayout241.xml"/>
  <Override ContentType="application/vnd.openxmlformats-officedocument.presentationml.slideLayout+xml" PartName="/ppt/slideLayouts/slideLayout242.xml"/>
  <Override ContentType="application/vnd.openxmlformats-officedocument.presentationml.slideLayout+xml" PartName="/ppt/slideLayouts/slideLayout243.xml"/>
  <Override ContentType="application/vnd.openxmlformats-officedocument.presentationml.slideLayout+xml" PartName="/ppt/slideLayouts/slideLayout244.xml"/>
  <Override ContentType="application/vnd.openxmlformats-officedocument.presentationml.slideLayout+xml" PartName="/ppt/slideLayouts/slideLayout245.xml"/>
  <Override ContentType="application/vnd.openxmlformats-officedocument.presentationml.slideLayout+xml" PartName="/ppt/slideLayouts/slideLayout246.xml"/>
  <Override ContentType="application/vnd.openxmlformats-officedocument.presentationml.slideLayout+xml" PartName="/ppt/slideLayouts/slideLayout247.xml"/>
  <Override ContentType="application/vnd.openxmlformats-officedocument.presentationml.slideLayout+xml" PartName="/ppt/slideLayouts/slideLayout248.xml"/>
  <Override ContentType="application/vnd.openxmlformats-officedocument.presentationml.slideLayout+xml" PartName="/ppt/slideLayouts/slideLayout249.xml"/>
  <Override ContentType="application/vnd.openxmlformats-officedocument.presentationml.slideLayout+xml" PartName="/ppt/slideLayouts/slideLayout250.xml"/>
  <Override ContentType="application/vnd.openxmlformats-officedocument.presentationml.slideLayout+xml" PartName="/ppt/slideLayouts/slideLayout251.xml"/>
  <Override ContentType="application/vnd.openxmlformats-officedocument.presentationml.slideLayout+xml" PartName="/ppt/slideLayouts/slideLayout252.xml"/>
  <Override ContentType="application/vnd.openxmlformats-officedocument.presentationml.slideLayout+xml" PartName="/ppt/slideLayouts/slideLayout253.xml"/>
  <Override ContentType="application/vnd.openxmlformats-officedocument.presentationml.slideLayout+xml" PartName="/ppt/slideLayouts/slideLayout254.xml"/>
  <Override ContentType="application/vnd.openxmlformats-officedocument.presentationml.slideLayout+xml" PartName="/ppt/slideLayouts/slideLayout255.xml"/>
  <Override ContentType="application/vnd.openxmlformats-officedocument.presentationml.slideLayout+xml" PartName="/ppt/slideLayouts/slideLayout256.xml"/>
  <Override ContentType="application/vnd.openxmlformats-officedocument.presentationml.slideLayout+xml" PartName="/ppt/slideLayouts/slideLayout257.xml"/>
  <Override ContentType="application/vnd.openxmlformats-officedocument.presentationml.slideLayout+xml" PartName="/ppt/slideLayouts/slideLayout258.xml"/>
  <Override ContentType="application/vnd.openxmlformats-officedocument.presentationml.slideLayout+xml" PartName="/ppt/slideLayouts/slideLayout259.xml"/>
  <Override ContentType="application/vnd.openxmlformats-officedocument.presentationml.slideLayout+xml" PartName="/ppt/slideLayouts/slideLayout260.xml"/>
  <Override ContentType="application/vnd.openxmlformats-officedocument.presentationml.slideLayout+xml" PartName="/ppt/slideLayouts/slideLayout261.xml"/>
  <Override ContentType="application/vnd.openxmlformats-officedocument.presentationml.slideLayout+xml" PartName="/ppt/slideLayouts/slideLayout262.xml"/>
  <Override ContentType="application/vnd.openxmlformats-officedocument.presentationml.slideLayout+xml" PartName="/ppt/slideLayouts/slideLayout263.xml"/>
  <Override ContentType="application/vnd.openxmlformats-officedocument.presentationml.slideLayout+xml" PartName="/ppt/slideLayouts/slideLayout264.xml"/>
  <Override ContentType="application/vnd.openxmlformats-officedocument.presentationml.slideLayout+xml" PartName="/ppt/slideLayouts/slideLayout265.xml"/>
  <Override ContentType="application/vnd.openxmlformats-officedocument.presentationml.slideLayout+xml" PartName="/ppt/slideLayouts/slideLayout266.xml"/>
  <Override ContentType="application/vnd.openxmlformats-officedocument.presentationml.slideLayout+xml" PartName="/ppt/slideLayouts/slideLayout267.xml"/>
  <Override ContentType="application/vnd.openxmlformats-officedocument.presentationml.slideLayout+xml" PartName="/ppt/slideLayouts/slideLayout268.xml"/>
  <Override ContentType="application/vnd.openxmlformats-officedocument.presentationml.slideLayout+xml" PartName="/ppt/slideLayouts/slideLayout269.xml"/>
  <Override ContentType="application/vnd.openxmlformats-officedocument.presentationml.slideLayout+xml" PartName="/ppt/slideLayouts/slideLayout270.xml"/>
  <Override ContentType="application/vnd.openxmlformats-officedocument.presentationml.slideLayout+xml" PartName="/ppt/slideLayouts/slideLayout271.xml"/>
  <Override ContentType="application/vnd.openxmlformats-officedocument.presentationml.slideLayout+xml" PartName="/ppt/slideLayouts/slideLayout272.xml"/>
  <Override ContentType="application/vnd.openxmlformats-officedocument.presentationml.slideLayout+xml" PartName="/ppt/slideLayouts/slideLayout273.xml"/>
  <Override ContentType="application/vnd.openxmlformats-officedocument.presentationml.slideLayout+xml" PartName="/ppt/slideLayouts/slideLayout274.xml"/>
  <Override ContentType="application/vnd.openxmlformats-officedocument.presentationml.slideLayout+xml" PartName="/ppt/slideLayouts/slideLayout275.xml"/>
  <Override ContentType="application/vnd.openxmlformats-officedocument.presentationml.slideLayout+xml" PartName="/ppt/slideLayouts/slideLayout276.xml"/>
  <Override ContentType="application/vnd.openxmlformats-officedocument.presentationml.slideLayout+xml" PartName="/ppt/slideLayouts/slideLayout277.xml"/>
  <Override ContentType="application/vnd.openxmlformats-officedocument.presentationml.slideLayout+xml" PartName="/ppt/slideLayouts/slideLayout278.xml"/>
  <Override ContentType="application/vnd.openxmlformats-officedocument.presentationml.slideLayout+xml" PartName="/ppt/slideLayouts/slideLayout279.xml"/>
  <Override ContentType="application/vnd.openxmlformats-officedocument.presentationml.slideLayout+xml" PartName="/ppt/slideLayouts/slideLayout280.xml"/>
  <Override ContentType="application/vnd.openxmlformats-officedocument.presentationml.slideLayout+xml" PartName="/ppt/slideLayouts/slideLayout281.xml"/>
  <Override ContentType="application/vnd.openxmlformats-officedocument.presentationml.slideLayout+xml" PartName="/ppt/slideLayouts/slideLayout282.xml"/>
  <Override ContentType="application/vnd.openxmlformats-officedocument.presentationml.slideLayout+xml" PartName="/ppt/slideLayouts/slideLayout283.xml"/>
  <Override ContentType="application/vnd.openxmlformats-officedocument.presentationml.slideLayout+xml" PartName="/ppt/slideLayouts/slideLayout284.xml"/>
  <Override ContentType="application/vnd.openxmlformats-officedocument.presentationml.slideLayout+xml" PartName="/ppt/slideLayouts/slideLayout285.xml"/>
  <Override ContentType="application/vnd.openxmlformats-officedocument.presentationml.slideLayout+xml" PartName="/ppt/slideLayouts/slideLayout286.xml"/>
  <Override ContentType="application/vnd.openxmlformats-officedocument.presentationml.slideLayout+xml" PartName="/ppt/slideLayouts/slideLayout287.xml"/>
  <Override ContentType="application/vnd.openxmlformats-officedocument.presentationml.slideLayout+xml" PartName="/ppt/slideLayouts/slideLayout288.xml"/>
  <Override ContentType="application/vnd.openxmlformats-officedocument.presentationml.slideLayout+xml" PartName="/ppt/slideLayouts/slideLayout289.xml"/>
  <Override ContentType="application/vnd.openxmlformats-officedocument.presentationml.slideLayout+xml" PartName="/ppt/slideLayouts/slideLayout290.xml"/>
  <Override ContentType="application/vnd.openxmlformats-officedocument.presentationml.slideLayout+xml" PartName="/ppt/slideLayouts/slideLayout291.xml"/>
  <Override ContentType="application/vnd.openxmlformats-officedocument.presentationml.slideLayout+xml" PartName="/ppt/slideLayouts/slideLayout292.xml"/>
  <Override ContentType="application/vnd.openxmlformats-officedocument.presentationml.slideLayout+xml" PartName="/ppt/slideLayouts/slideLayout293.xml"/>
  <Override ContentType="application/vnd.openxmlformats-officedocument.presentationml.slideLayout+xml" PartName="/ppt/slideLayouts/slideLayout294.xml"/>
  <Override ContentType="application/vnd.openxmlformats-officedocument.presentationml.slideLayout+xml" PartName="/ppt/slideLayouts/slideLayout295.xml"/>
  <Override ContentType="application/vnd.openxmlformats-officedocument.presentationml.slideLayout+xml" PartName="/ppt/slideLayouts/slideLayout296.xml"/>
  <Override ContentType="application/vnd.openxmlformats-officedocument.presentationml.slideLayout+xml" PartName="/ppt/slideLayouts/slideLayout297.xml"/>
  <Override ContentType="application/vnd.openxmlformats-officedocument.presentationml.slideLayout+xml" PartName="/ppt/slideLayouts/slideLayout298.xml"/>
  <Override ContentType="application/vnd.openxmlformats-officedocument.presentationml.slideLayout+xml" PartName="/ppt/slideLayouts/slideLayout299.xml"/>
  <Override ContentType="application/vnd.openxmlformats-officedocument.presentationml.slideLayout+xml" PartName="/ppt/slideLayouts/slideLayout300.xml"/>
  <Override ContentType="application/vnd.openxmlformats-officedocument.presentationml.slideLayout+xml" PartName="/ppt/slideLayouts/slideLayout301.xml"/>
  <Override ContentType="application/vnd.openxmlformats-officedocument.presentationml.slideLayout+xml" PartName="/ppt/slideLayouts/slideLayout302.xml"/>
  <Override ContentType="application/vnd.openxmlformats-officedocument.presentationml.slideLayout+xml" PartName="/ppt/slideLayouts/slideLayout303.xml"/>
  <Override ContentType="application/vnd.openxmlformats-officedocument.presentationml.slideLayout+xml" PartName="/ppt/slideLayouts/slideLayout304.xml"/>
  <Override ContentType="application/vnd.openxmlformats-officedocument.presentationml.slideLayout+xml" PartName="/ppt/slideLayouts/slideLayout305.xml"/>
  <Override ContentType="application/vnd.openxmlformats-officedocument.presentationml.slideLayout+xml" PartName="/ppt/slideLayouts/slideLayout306.xml"/>
  <Override ContentType="application/vnd.openxmlformats-officedocument.presentationml.slideLayout+xml" PartName="/ppt/slideLayouts/slideLayout307.xml"/>
  <Override ContentType="application/vnd.openxmlformats-officedocument.presentationml.slideLayout+xml" PartName="/ppt/slideLayouts/slideLayout308.xml"/>
  <Override ContentType="application/vnd.openxmlformats-officedocument.presentationml.slideLayout+xml" PartName="/ppt/slideLayouts/slideLayout309.xml"/>
  <Override ContentType="application/vnd.openxmlformats-officedocument.presentationml.slideLayout+xml" PartName="/ppt/slideLayouts/slideLayout310.xml"/>
  <Override ContentType="application/vnd.openxmlformats-officedocument.presentationml.slideLayout+xml" PartName="/ppt/slideLayouts/slideLayout311.xml"/>
  <Override ContentType="application/vnd.openxmlformats-officedocument.presentationml.slideLayout+xml" PartName="/ppt/slideLayouts/slideLayout312.xml"/>
  <Override ContentType="application/vnd.openxmlformats-officedocument.presentationml.slideLayout+xml" PartName="/ppt/slideLayouts/slideLayout313.xml"/>
  <Override ContentType="application/vnd.openxmlformats-officedocument.presentationml.slideLayout+xml" PartName="/ppt/slideLayouts/slideLayout314.xml"/>
  <Override ContentType="application/vnd.openxmlformats-officedocument.presentationml.slideLayout+xml" PartName="/ppt/slideLayouts/slideLayout315.xml"/>
  <Override ContentType="application/vnd.openxmlformats-officedocument.presentationml.slideLayout+xml" PartName="/ppt/slideLayouts/slideLayout316.xml"/>
  <Override ContentType="application/vnd.openxmlformats-officedocument.presentationml.slideLayout+xml" PartName="/ppt/slideLayouts/slideLayout317.xml"/>
  <Override ContentType="application/vnd.openxmlformats-officedocument.presentationml.slideLayout+xml" PartName="/ppt/slideLayouts/slideLayout318.xml"/>
  <Override ContentType="application/vnd.openxmlformats-officedocument.presentationml.slideLayout+xml" PartName="/ppt/slideLayouts/slideLayout319.xml"/>
  <Override ContentType="application/vnd.openxmlformats-officedocument.presentationml.slideLayout+xml" PartName="/ppt/slideLayouts/slideLayout320.xml"/>
  <Override ContentType="application/vnd.openxmlformats-officedocument.presentationml.slideLayout+xml" PartName="/ppt/slideLayouts/slideLayout321.xml"/>
  <Override ContentType="application/vnd.openxmlformats-officedocument.presentationml.slideLayout+xml" PartName="/ppt/slideLayouts/slideLayout322.xml"/>
  <Override ContentType="application/vnd.openxmlformats-officedocument.presentationml.slideLayout+xml" PartName="/ppt/slideLayouts/slideLayout323.xml"/>
  <Override ContentType="application/vnd.openxmlformats-officedocument.presentationml.slideLayout+xml" PartName="/ppt/slideLayouts/slideLayout324.xml"/>
  <Override ContentType="application/vnd.openxmlformats-officedocument.presentationml.slideLayout+xml" PartName="/ppt/slideLayouts/slideLayout325.xml"/>
  <Override ContentType="application/vnd.openxmlformats-officedocument.presentationml.slideLayout+xml" PartName="/ppt/slideLayouts/slideLayout326.xml"/>
  <Override ContentType="application/vnd.openxmlformats-officedocument.presentationml.slideLayout+xml" PartName="/ppt/slideLayouts/slideLayout327.xml"/>
  <Override ContentType="application/vnd.openxmlformats-officedocument.presentationml.slideLayout+xml" PartName="/ppt/slideLayouts/slideLayout328.xml"/>
  <Override ContentType="application/vnd.openxmlformats-officedocument.presentationml.slideLayout+xml" PartName="/ppt/slideLayouts/slideLayout329.xml"/>
  <Override ContentType="application/vnd.openxmlformats-officedocument.presentationml.slideLayout+xml" PartName="/ppt/slideLayouts/slideLayout330.xml"/>
  <Override ContentType="application/vnd.openxmlformats-officedocument.presentationml.slideLayout+xml" PartName="/ppt/slideLayouts/slideLayout331.xml"/>
  <Override ContentType="application/vnd.openxmlformats-officedocument.presentationml.slideLayout+xml" PartName="/ppt/slideLayouts/slideLayout332.xml"/>
  <Override ContentType="application/vnd.openxmlformats-officedocument.presentationml.slideLayout+xml" PartName="/ppt/slideLayouts/slideLayout333.xml"/>
  <Override ContentType="application/vnd.openxmlformats-officedocument.presentationml.slideLayout+xml" PartName="/ppt/slideLayouts/slideLayout334.xml"/>
  <Override ContentType="application/vnd.openxmlformats-officedocument.presentationml.slideLayout+xml" PartName="/ppt/slideLayouts/slideLayout335.xml"/>
  <Override ContentType="application/vnd.openxmlformats-officedocument.presentationml.slideLayout+xml" PartName="/ppt/slideLayouts/slideLayout336.xml"/>
  <Override ContentType="application/vnd.openxmlformats-officedocument.presentationml.slideLayout+xml" PartName="/ppt/slideLayouts/slideLayout337.xml"/>
  <Override ContentType="application/vnd.openxmlformats-officedocument.presentationml.slideLayout+xml" PartName="/ppt/slideLayouts/slideLayout338.xml"/>
  <Override ContentType="application/vnd.openxmlformats-officedocument.presentationml.slideLayout+xml" PartName="/ppt/slideLayouts/slideLayout339.xml"/>
  <Override ContentType="application/vnd.openxmlformats-officedocument.presentationml.slideLayout+xml" PartName="/ppt/slideLayouts/slideLayout340.xml"/>
  <Override ContentType="application/vnd.openxmlformats-officedocument.presentationml.slideLayout+xml" PartName="/ppt/slideLayouts/slideLayout341.xml"/>
  <Override ContentType="application/vnd.openxmlformats-officedocument.presentationml.slideLayout+xml" PartName="/ppt/slideLayouts/slideLayout342.xml"/>
  <Override ContentType="application/vnd.openxmlformats-officedocument.presentationml.slideLayout+xml" PartName="/ppt/slideLayouts/slideLayout343.xml"/>
  <Override ContentType="application/vnd.openxmlformats-officedocument.presentationml.slideLayout+xml" PartName="/ppt/slideLayouts/slideLayout344.xml"/>
  <Override ContentType="application/vnd.openxmlformats-officedocument.presentationml.slideLayout+xml" PartName="/ppt/slideLayouts/slideLayout345.xml"/>
  <Override ContentType="application/vnd.openxmlformats-officedocument.presentationml.slideLayout+xml" PartName="/ppt/slideLayouts/slideLayout346.xml"/>
  <Override ContentType="application/vnd.openxmlformats-officedocument.presentationml.slideLayout+xml" PartName="/ppt/slideLayouts/slideLayout347.xml"/>
  <Override ContentType="application/vnd.openxmlformats-officedocument.presentationml.slideLayout+xml" PartName="/ppt/slideLayouts/slideLayout348.xml"/>
  <Override ContentType="application/vnd.openxmlformats-officedocument.presentationml.slideLayout+xml" PartName="/ppt/slideLayouts/slideLayout349.xml"/>
  <Override ContentType="application/vnd.openxmlformats-officedocument.presentationml.slideLayout+xml" PartName="/ppt/slideLayouts/slideLayout350.xml"/>
  <Override ContentType="application/vnd.openxmlformats-officedocument.presentationml.slideLayout+xml" PartName="/ppt/slideLayouts/slideLayout351.xml"/>
  <Override ContentType="application/vnd.openxmlformats-officedocument.presentationml.slideLayout+xml" PartName="/ppt/slideLayouts/slideLayout352.xml"/>
  <Override ContentType="application/vnd.openxmlformats-officedocument.presentationml.slideLayout+xml" PartName="/ppt/slideLayouts/slideLayout353.xml"/>
  <Override ContentType="application/vnd.openxmlformats-officedocument.presentationml.slideLayout+xml" PartName="/ppt/slideLayouts/slideLayout354.xml"/>
  <Override ContentType="application/vnd.openxmlformats-officedocument.presentationml.slideLayout+xml" PartName="/ppt/slideLayouts/slideLayout355.xml"/>
  <Override ContentType="application/vnd.openxmlformats-officedocument.presentationml.slideLayout+xml" PartName="/ppt/slideLayouts/slideLayout356.xml"/>
  <Override ContentType="application/vnd.openxmlformats-officedocument.presentationml.slideLayout+xml" PartName="/ppt/slideLayouts/slideLayout357.xml"/>
  <Override ContentType="application/vnd.openxmlformats-officedocument.presentationml.slideLayout+xml" PartName="/ppt/slideLayouts/slideLayout358.xml"/>
  <Override ContentType="application/vnd.openxmlformats-officedocument.presentationml.slideLayout+xml" PartName="/ppt/slideLayouts/slideLayout359.xml"/>
  <Override ContentType="application/vnd.openxmlformats-officedocument.presentationml.slideLayout+xml" PartName="/ppt/slideLayouts/slideLayout360.xml"/>
  <Override ContentType="application/vnd.openxmlformats-officedocument.presentationml.slideLayout+xml" PartName="/ppt/slideLayouts/slideLayout361.xml"/>
  <Override ContentType="application/vnd.openxmlformats-officedocument.presentationml.slideLayout+xml" PartName="/ppt/slideLayouts/slideLayout362.xml"/>
  <Override ContentType="application/vnd.openxmlformats-officedocument.presentationml.slideLayout+xml" PartName="/ppt/slideLayouts/slideLayout363.xml"/>
  <Override ContentType="application/vnd.openxmlformats-officedocument.presentationml.slideLayout+xml" PartName="/ppt/slideLayouts/slideLayout364.xml"/>
  <Override ContentType="application/vnd.openxmlformats-officedocument.presentationml.slideLayout+xml" PartName="/ppt/slideLayouts/slideLayout365.xml"/>
  <Override ContentType="application/vnd.openxmlformats-officedocument.presentationml.slideLayout+xml" PartName="/ppt/slideLayouts/slideLayout366.xml"/>
  <Override ContentType="application/vnd.openxmlformats-officedocument.presentationml.slideLayout+xml" PartName="/ppt/slideLayouts/slideLayout367.xml"/>
  <Override ContentType="application/vnd.openxmlformats-officedocument.presentationml.slideLayout+xml" PartName="/ppt/slideLayouts/slideLayout368.xml"/>
  <Override ContentType="application/vnd.openxmlformats-officedocument.presentationml.slideLayout+xml" PartName="/ppt/slideLayouts/slideLayout369.xml"/>
  <Override ContentType="application/vnd.openxmlformats-officedocument.presentationml.slideLayout+xml" PartName="/ppt/slideLayouts/slideLayout370.xml"/>
  <Override ContentType="application/vnd.openxmlformats-officedocument.presentationml.slideLayout+xml" PartName="/ppt/slideLayouts/slideLayout371.xml"/>
  <Override ContentType="application/vnd.openxmlformats-officedocument.presentationml.slideLayout+xml" PartName="/ppt/slideLayouts/slideLayout372.xml"/>
  <Override ContentType="application/vnd.openxmlformats-officedocument.presentationml.slideLayout+xml" PartName="/ppt/slideLayouts/slideLayout373.xml"/>
  <Override ContentType="application/vnd.openxmlformats-officedocument.presentationml.slideLayout+xml" PartName="/ppt/slideLayouts/slideLayout374.xml"/>
  <Override ContentType="application/vnd.openxmlformats-officedocument.presentationml.slideLayout+xml" PartName="/ppt/slideLayouts/slideLayout375.xml"/>
  <Override ContentType="application/vnd.openxmlformats-officedocument.presentationml.slideLayout+xml" PartName="/ppt/slideLayouts/slideLayout376.xml"/>
  <Override ContentType="application/vnd.openxmlformats-officedocument.presentationml.slideLayout+xml" PartName="/ppt/slideLayouts/slideLayout377.xml"/>
  <Override ContentType="application/vnd.openxmlformats-officedocument.presentationml.slideLayout+xml" PartName="/ppt/slideLayouts/slideLayout378.xml"/>
  <Override ContentType="application/vnd.openxmlformats-officedocument.presentationml.slideLayout+xml" PartName="/ppt/slideLayouts/slideLayout379.xml"/>
  <Override ContentType="application/vnd.openxmlformats-officedocument.presentationml.slideLayout+xml" PartName="/ppt/slideLayouts/slideLayout380.xml"/>
  <Override ContentType="application/vnd.openxmlformats-officedocument.presentationml.slideLayout+xml" PartName="/ppt/slideLayouts/slideLayout381.xml"/>
  <Override ContentType="application/vnd.openxmlformats-officedocument.presentationml.slideLayout+xml" PartName="/ppt/slideLayouts/slideLayout382.xml"/>
  <Override ContentType="application/vnd.openxmlformats-officedocument.presentationml.slideLayout+xml" PartName="/ppt/slideLayouts/slideLayout383.xml"/>
  <Override ContentType="application/vnd.openxmlformats-officedocument.presentationml.slideLayout+xml" PartName="/ppt/slideLayouts/slideLayout384.xml"/>
  <Override ContentType="application/vnd.openxmlformats-officedocument.presentationml.slideLayout+xml" PartName="/ppt/slideLayouts/slideLayout385.xml"/>
  <Override ContentType="application/vnd.openxmlformats-officedocument.presentationml.slideLayout+xml" PartName="/ppt/slideLayouts/slideLayout386.xml"/>
  <Override ContentType="application/vnd.openxmlformats-officedocument.presentationml.slideLayout+xml" PartName="/ppt/slideLayouts/slideLayout387.xml"/>
  <Override ContentType="application/vnd.openxmlformats-officedocument.presentationml.slideLayout+xml" PartName="/ppt/slideLayouts/slideLayout388.xml"/>
  <Override ContentType="application/vnd.openxmlformats-officedocument.presentationml.slideLayout+xml" PartName="/ppt/slideLayouts/slideLayout389.xml"/>
  <Override ContentType="application/vnd.openxmlformats-officedocument.presentationml.slideLayout+xml" PartName="/ppt/slideLayouts/slideLayout390.xml"/>
  <Override ContentType="application/vnd.openxmlformats-officedocument.presentationml.slideLayout+xml" PartName="/ppt/slideLayouts/slideLayout391.xml"/>
  <Override ContentType="application/vnd.openxmlformats-officedocument.presentationml.slideLayout+xml" PartName="/ppt/slideLayouts/slideLayout392.xml"/>
  <Override ContentType="application/vnd.openxmlformats-officedocument.presentationml.slideLayout+xml" PartName="/ppt/slideLayouts/slideLayout393.xml"/>
  <Override ContentType="application/vnd.openxmlformats-officedocument.presentationml.slideLayout+xml" PartName="/ppt/slideLayouts/slideLayout394.xml"/>
  <Override ContentType="application/vnd.openxmlformats-officedocument.presentationml.slideLayout+xml" PartName="/ppt/slideLayouts/slideLayout395.xml"/>
  <Override ContentType="application/vnd.openxmlformats-officedocument.presentationml.slideLayout+xml" PartName="/ppt/slideLayouts/slideLayout396.xml"/>
  <Override ContentType="application/vnd.openxmlformats-officedocument.presentationml.slideLayout+xml" PartName="/ppt/slideLayouts/slideLayout397.xml"/>
  <Override ContentType="application/vnd.openxmlformats-officedocument.presentationml.slideLayout+xml" PartName="/ppt/slideLayouts/slideLayout398.xml"/>
  <Override ContentType="application/vnd.openxmlformats-officedocument.presentationml.slideLayout+xml" PartName="/ppt/slideLayouts/slideLayout399.xml"/>
  <Override ContentType="application/vnd.openxmlformats-officedocument.presentationml.slideLayout+xml" PartName="/ppt/slideLayouts/slideLayout400.xml"/>
  <Override ContentType="application/vnd.openxmlformats-officedocument.presentationml.slideLayout+xml" PartName="/ppt/slideLayouts/slideLayout401.xml"/>
  <Override ContentType="application/vnd.openxmlformats-officedocument.presentationml.slideLayout+xml" PartName="/ppt/slideLayouts/slideLayout402.xml"/>
  <Override ContentType="application/vnd.openxmlformats-officedocument.presentationml.slideLayout+xml" PartName="/ppt/slideLayouts/slideLayout403.xml"/>
  <Override ContentType="application/vnd.openxmlformats-officedocument.presentationml.slideLayout+xml" PartName="/ppt/slideLayouts/slideLayout404.xml"/>
  <Override ContentType="application/vnd.openxmlformats-officedocument.presentationml.slideLayout+xml" PartName="/ppt/slideLayouts/slideLayout405.xml"/>
  <Override ContentType="application/vnd.openxmlformats-officedocument.presentationml.slideLayout+xml" PartName="/ppt/slideLayouts/slideLayout406.xml"/>
  <Override ContentType="application/vnd.openxmlformats-officedocument.presentationml.slideLayout+xml" PartName="/ppt/slideLayouts/slideLayout407.xml"/>
  <Override ContentType="application/vnd.openxmlformats-officedocument.presentationml.slideLayout+xml" PartName="/ppt/slideLayouts/slideLayout408.xml"/>
  <Override ContentType="application/vnd.openxmlformats-officedocument.presentationml.slideLayout+xml" PartName="/ppt/slideLayouts/slideLayout409.xml"/>
  <Override ContentType="application/vnd.openxmlformats-officedocument.presentationml.slideLayout+xml" PartName="/ppt/slideLayouts/slideLayout410.xml"/>
  <Override ContentType="application/vnd.openxmlformats-officedocument.presentationml.slideLayout+xml" PartName="/ppt/slideLayouts/slideLayout411.xml"/>
  <Override ContentType="application/vnd.openxmlformats-officedocument.presentationml.slideLayout+xml" PartName="/ppt/slideLayouts/slideLayout412.xml"/>
  <Override ContentType="application/vnd.openxmlformats-officedocument.presentationml.slideLayout+xml" PartName="/ppt/slideLayouts/slideLayout413.xml"/>
  <Override ContentType="application/vnd.openxmlformats-officedocument.presentationml.slideLayout+xml" PartName="/ppt/slideLayouts/slideLayout414.xml"/>
  <Override ContentType="application/vnd.openxmlformats-officedocument.presentationml.slideLayout+xml" PartName="/ppt/slideLayouts/slideLayout415.xml"/>
  <Override ContentType="application/vnd.openxmlformats-officedocument.presentationml.slideLayout+xml" PartName="/ppt/slideLayouts/slideLayout416.xml"/>
  <Override ContentType="application/vnd.openxmlformats-officedocument.presentationml.slideLayout+xml" PartName="/ppt/slideLayouts/slideLayout417.xml"/>
  <Override ContentType="application/vnd.openxmlformats-officedocument.presentationml.slideLayout+xml" PartName="/ppt/slideLayouts/slideLayout418.xml"/>
  <Override ContentType="application/vnd.openxmlformats-officedocument.presentationml.slideLayout+xml" PartName="/ppt/slideLayouts/slideLayout419.xml"/>
  <Override ContentType="application/vnd.openxmlformats-officedocument.presentationml.slideLayout+xml" PartName="/ppt/slideLayouts/slideLayout420.xml"/>
  <Override ContentType="application/vnd.openxmlformats-officedocument.presentationml.slideLayout+xml" PartName="/ppt/slideLayouts/slideLayout421.xml"/>
  <Override ContentType="application/vnd.openxmlformats-officedocument.presentationml.slideLayout+xml" PartName="/ppt/slideLayouts/slideLayout422.xml"/>
  <Override ContentType="application/vnd.openxmlformats-officedocument.presentationml.slideLayout+xml" PartName="/ppt/slideLayouts/slideLayout423.xml"/>
  <Override ContentType="application/vnd.openxmlformats-officedocument.presentationml.slideLayout+xml" PartName="/ppt/slideLayouts/slideLayout424.xml"/>
  <Override ContentType="application/vnd.openxmlformats-officedocument.presentationml.slideLayout+xml" PartName="/ppt/slideLayouts/slideLayout425.xml"/>
  <Override ContentType="application/vnd.openxmlformats-officedocument.presentationml.slideLayout+xml" PartName="/ppt/slideLayouts/slideLayout426.xml"/>
  <Override ContentType="application/vnd.openxmlformats-officedocument.presentationml.slideLayout+xml" PartName="/ppt/slideLayouts/slideLayout427.xml"/>
  <Override ContentType="application/vnd.openxmlformats-officedocument.presentationml.slideLayout+xml" PartName="/ppt/slideLayouts/slideLayout428.xml"/>
  <Override ContentType="application/vnd.openxmlformats-officedocument.presentationml.slideLayout+xml" PartName="/ppt/slideLayouts/slideLayout429.xml"/>
  <Override ContentType="application/vnd.openxmlformats-officedocument.presentationml.slideLayout+xml" PartName="/ppt/slideLayouts/slideLayout430.xml"/>
  <Override ContentType="application/vnd.openxmlformats-officedocument.presentationml.slideLayout+xml" PartName="/ppt/slideLayouts/slideLayout431.xml"/>
  <Override ContentType="application/vnd.openxmlformats-officedocument.presentationml.slideLayout+xml" PartName="/ppt/slideLayouts/slideLayout432.xml"/>
  <Override ContentType="application/vnd.openxmlformats-officedocument.presentationml.slideLayout+xml" PartName="/ppt/slideLayouts/slideLayout433.xml"/>
  <Override ContentType="application/vnd.openxmlformats-officedocument.presentationml.slideLayout+xml" PartName="/ppt/slideLayouts/slideLayout434.xml"/>
  <Override ContentType="application/vnd.openxmlformats-officedocument.presentationml.slideLayout+xml" PartName="/ppt/slideLayouts/slideLayout435.xml"/>
  <Override ContentType="application/vnd.openxmlformats-officedocument.presentationml.slideLayout+xml" PartName="/ppt/slideLayouts/slideLayout436.xml"/>
  <Override ContentType="application/vnd.openxmlformats-officedocument.presentationml.slideLayout+xml" PartName="/ppt/slideLayouts/slideLayout437.xml"/>
  <Override ContentType="application/vnd.openxmlformats-officedocument.presentationml.slideLayout+xml" PartName="/ppt/slideLayouts/slideLayout438.xml"/>
  <Override ContentType="application/vnd.openxmlformats-officedocument.presentationml.slideLayout+xml" PartName="/ppt/slideLayouts/slideLayout439.xml"/>
  <Override ContentType="application/vnd.openxmlformats-officedocument.presentationml.slideLayout+xml" PartName="/ppt/slideLayouts/slideLayout440.xml"/>
  <Override ContentType="application/vnd.openxmlformats-officedocument.presentationml.slideLayout+xml" PartName="/ppt/slideLayouts/slideLayout441.xml"/>
  <Override ContentType="application/vnd.openxmlformats-officedocument.presentationml.slideLayout+xml" PartName="/ppt/slideLayouts/slideLayout442.xml"/>
  <Override ContentType="application/vnd.openxmlformats-officedocument.presentationml.slideLayout+xml" PartName="/ppt/slideLayouts/slideLayout443.xml"/>
  <Override ContentType="application/vnd.openxmlformats-officedocument.presentationml.slideLayout+xml" PartName="/ppt/slideLayouts/slideLayout444.xml"/>
  <Override ContentType="application/vnd.openxmlformats-officedocument.presentationml.slideLayout+xml" PartName="/ppt/slideLayouts/slideLayout445.xml"/>
  <Override ContentType="application/vnd.openxmlformats-officedocument.presentationml.slideLayout+xml" PartName="/ppt/slideLayouts/slideLayout446.xml"/>
  <Override ContentType="application/vnd.openxmlformats-officedocument.presentationml.slideLayout+xml" PartName="/ppt/slideLayouts/slideLayout447.xml"/>
  <Override ContentType="application/vnd.openxmlformats-officedocument.presentationml.slideLayout+xml" PartName="/ppt/slideLayouts/slideLayout448.xml"/>
  <Override ContentType="application/vnd.openxmlformats-officedocument.presentationml.slideLayout+xml" PartName="/ppt/slideLayouts/slideLayout449.xml"/>
  <Override ContentType="application/vnd.openxmlformats-officedocument.presentationml.slideLayout+xml" PartName="/ppt/slideLayouts/slideLayout450.xml"/>
  <Override ContentType="application/vnd.openxmlformats-officedocument.presentationml.slideLayout+xml" PartName="/ppt/slideLayouts/slideLayout451.xml"/>
  <Override ContentType="application/vnd.openxmlformats-officedocument.presentationml.slideLayout+xml" PartName="/ppt/slideLayouts/slideLayout452.xml"/>
  <Override ContentType="application/vnd.openxmlformats-officedocument.presentationml.slideLayout+xml" PartName="/ppt/slideLayouts/slideLayout453.xml"/>
  <Override ContentType="application/vnd.openxmlformats-officedocument.presentationml.slideLayout+xml" PartName="/ppt/slideLayouts/slideLayout454.xml"/>
  <Override ContentType="application/vnd.openxmlformats-officedocument.presentationml.slideLayout+xml" PartName="/ppt/slideLayouts/slideLayout455.xml"/>
  <Override ContentType="application/vnd.openxmlformats-officedocument.presentationml.slideLayout+xml" PartName="/ppt/slideLayouts/slideLayout456.xml"/>
  <Override ContentType="application/vnd.openxmlformats-officedocument.presentationml.slideLayout+xml" PartName="/ppt/slideLayouts/slideLayout457.xml"/>
  <Override ContentType="application/vnd.openxmlformats-officedocument.presentationml.slideLayout+xml" PartName="/ppt/slideLayouts/slideLayout458.xml"/>
  <Override ContentType="application/vnd.openxmlformats-officedocument.presentationml.slideLayout+xml" PartName="/ppt/slideLayouts/slideLayout459.xml"/>
  <Override ContentType="application/vnd.openxmlformats-officedocument.presentationml.slideLayout+xml" PartName="/ppt/slideLayouts/slideLayout460.xml"/>
  <Override ContentType="application/vnd.openxmlformats-officedocument.presentationml.slideLayout+xml" PartName="/ppt/slideLayouts/slideLayout461.xml"/>
  <Override ContentType="application/vnd.openxmlformats-officedocument.presentationml.slideLayout+xml" PartName="/ppt/slideLayouts/slideLayout462.xml"/>
  <Override ContentType="application/vnd.openxmlformats-officedocument.presentationml.slideLayout+xml" PartName="/ppt/slideLayouts/slideLayout463.xml"/>
  <Override ContentType="application/vnd.openxmlformats-officedocument.presentationml.slideLayout+xml" PartName="/ppt/slideLayouts/slideLayout464.xml"/>
  <Override ContentType="application/vnd.openxmlformats-officedocument.presentationml.slideLayout+xml" PartName="/ppt/slideLayouts/slideLayout465.xml"/>
  <Override ContentType="application/vnd.openxmlformats-officedocument.presentationml.slideLayout+xml" PartName="/ppt/slideLayouts/slideLayout466.xml"/>
  <Override ContentType="application/vnd.openxmlformats-officedocument.presentationml.slideLayout+xml" PartName="/ppt/slideLayouts/slideLayout467.xml"/>
  <Override ContentType="application/vnd.openxmlformats-officedocument.presentationml.slideLayout+xml" PartName="/ppt/slideLayouts/slideLayout468.xml"/>
  <Override ContentType="application/vnd.openxmlformats-officedocument.presentationml.slideLayout+xml" PartName="/ppt/slideLayouts/slideLayout469.xml"/>
  <Override ContentType="application/vnd.openxmlformats-officedocument.presentationml.slideLayout+xml" PartName="/ppt/slideLayouts/slideLayout470.xml"/>
  <Override ContentType="application/vnd.openxmlformats-officedocument.presentationml.slideLayout+xml" PartName="/ppt/slideLayouts/slideLayout471.xml"/>
  <Override ContentType="application/vnd.openxmlformats-officedocument.presentationml.slideLayout+xml" PartName="/ppt/slideLayouts/slideLayout472.xml"/>
  <Override ContentType="application/vnd.openxmlformats-officedocument.presentationml.slideLayout+xml" PartName="/ppt/slideLayouts/slideLayout473.xml"/>
  <Override ContentType="application/vnd.openxmlformats-officedocument.presentationml.slideLayout+xml" PartName="/ppt/slideLayouts/slideLayout474.xml"/>
  <Override ContentType="application/vnd.openxmlformats-officedocument.presentationml.slideLayout+xml" PartName="/ppt/slideLayouts/slideLayout475.xml"/>
  <Override ContentType="application/vnd.openxmlformats-officedocument.presentationml.slideLayout+xml" PartName="/ppt/slideLayouts/slideLayout476.xml"/>
  <Override ContentType="application/vnd.openxmlformats-officedocument.presentationml.slideLayout+xml" PartName="/ppt/slideLayouts/slideLayout477.xml"/>
  <Override ContentType="application/vnd.openxmlformats-officedocument.presentationml.slideLayout+xml" PartName="/ppt/slideLayouts/slideLayout478.xml"/>
  <Override ContentType="application/vnd.openxmlformats-officedocument.presentationml.slideLayout+xml" PartName="/ppt/slideLayouts/slideLayout479.xml"/>
  <Override ContentType="application/vnd.openxmlformats-officedocument.presentationml.slideLayout+xml" PartName="/ppt/slideLayouts/slideLayout480.xml"/>
  <Override ContentType="application/vnd.openxmlformats-officedocument.presentationml.slideLayout+xml" PartName="/ppt/slideLayouts/slideLayout481.xml"/>
  <Override ContentType="application/vnd.openxmlformats-officedocument.presentationml.slideLayout+xml" PartName="/ppt/slideLayouts/slideLayout482.xml"/>
  <Override ContentType="application/vnd.openxmlformats-officedocument.presentationml.slideLayout+xml" PartName="/ppt/slideLayouts/slideLayout483.xml"/>
  <Override ContentType="application/vnd.openxmlformats-officedocument.presentationml.slideLayout+xml" PartName="/ppt/slideLayouts/slideLayout484.xml"/>
  <Override ContentType="application/vnd.openxmlformats-officedocument.presentationml.slideLayout+xml" PartName="/ppt/slideLayouts/slideLayout485.xml"/>
  <Override ContentType="application/vnd.openxmlformats-officedocument.presentationml.slideLayout+xml" PartName="/ppt/slideLayouts/slideLayout486.xml"/>
  <Override ContentType="application/vnd.openxmlformats-officedocument.presentationml.slideLayout+xml" PartName="/ppt/slideLayouts/slideLayout487.xml"/>
  <Override ContentType="application/vnd.openxmlformats-officedocument.presentationml.slideLayout+xml" PartName="/ppt/slideLayouts/slideLayout488.xml"/>
  <Override ContentType="application/vnd.openxmlformats-officedocument.presentationml.slideLayout+xml" PartName="/ppt/slideLayouts/slideLayout489.xml"/>
  <Override ContentType="application/vnd.openxmlformats-officedocument.presentationml.slideLayout+xml" PartName="/ppt/slideLayouts/slideLayout490.xml"/>
  <Override ContentType="application/vnd.openxmlformats-officedocument.presentationml.slideLayout+xml" PartName="/ppt/slideLayouts/slideLayout491.xml"/>
  <Override ContentType="application/vnd.openxmlformats-officedocument.presentationml.slideLayout+xml" PartName="/ppt/slideLayouts/slideLayout492.xml"/>
  <Override ContentType="application/vnd.openxmlformats-officedocument.presentationml.slideLayout+xml" PartName="/ppt/slideLayouts/slideLayout493.xml"/>
  <Override ContentType="application/vnd.openxmlformats-officedocument.presentationml.slideLayout+xml" PartName="/ppt/slideLayouts/slideLayout494.xml"/>
  <Override ContentType="application/vnd.openxmlformats-officedocument.presentationml.slideLayout+xml" PartName="/ppt/slideLayouts/slideLayout495.xml"/>
  <Override ContentType="application/vnd.openxmlformats-officedocument.presentationml.slideLayout+xml" PartName="/ppt/slideLayouts/slideLayout496.xml"/>
  <Override ContentType="application/vnd.openxmlformats-officedocument.presentationml.slideLayout+xml" PartName="/ppt/slideLayouts/slideLayout497.xml"/>
  <Override ContentType="application/vnd.openxmlformats-officedocument.presentationml.slideLayout+xml" PartName="/ppt/slideLayouts/slideLayout498.xml"/>
  <Override ContentType="application/vnd.openxmlformats-officedocument.presentationml.slideLayout+xml" PartName="/ppt/slideLayouts/slideLayout499.xml"/>
  <Override ContentType="application/vnd.openxmlformats-officedocument.presentationml.slideLayout+xml" PartName="/ppt/slideLayouts/slideLayout50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p="http://schemas.openxmlformats.org/presentationml/2006/main" xmlns:r="http://schemas.openxmlformats.org/officeDocument/2006/relationships" saveSubsetFonts="1">
  <p:sldMasterIdLst>
    <p:sldMasterId id="2147483648" r:id="rId1"/>
    <p:sldMasterId id="2147483731" r:id="rId2"/>
    <p:sldMasterId id="2147483782" r:id="rId3"/>
    <p:sldMasterId id="2147483833" r:id="rId4"/>
    <p:sldMasterId id="2147483884" r:id="rId5"/>
    <p:sldMasterId id="2147483935" r:id="rId6"/>
    <p:sldMasterId id="2147483986" r:id="rId7"/>
    <p:sldMasterId id="2147484037" r:id="rId8"/>
    <p:sldMasterId id="2147484088" r:id="rId9"/>
    <p:sldMasterId id="2147484139" r:id="rId10"/>
  </p:sldMasterIdLst>
  <p:sldIdLst>
    <p:sldId id="256" r:id="rId15"/>
  </p:sldIdLst>
  <p:sldSz cx="6858000" cy="9906000"/>
  <p:notesSz cx="6858000" cy="9144000"/>
  <p:defaultText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23" autoAdjust="0"/>
    <p:restoredTop sz="94660"/>
  </p:normalViewPr>
  <p:slideViewPr>
    <p:cSldViewPr>
      <p:cViewPr>
        <p:scale>
          <a:sx n="50" d="100"/>
          <a:sy n="50" d="100"/>
        </p:scale>
        <p:origin x="-4068" y="-14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15" Target="slides/slide1.xml" Type="http://schemas.openxmlformats.org/officeDocument/2006/relationships/slide"/><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0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0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1.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14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6.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png" Type="http://schemas.openxmlformats.org/officeDocument/2006/relationships/image"/></Relationships>
</file>

<file path=ppt/slideLayouts/_rels/slideLayout14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5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6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7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8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19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20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0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1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2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2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3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4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25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5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6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6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7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7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8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8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9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29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30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0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1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1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2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2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3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3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4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4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5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35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5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6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6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7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7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8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8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9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39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40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0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1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1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2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2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3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3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4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4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5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45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5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6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6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7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7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8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8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9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49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cSld>
  <p:clrMapOvr>
    <a:masterClrMapping/>
  </p:clrMapOvr>
</p:sldLayout>
</file>

<file path=ppt/slideLayouts/slideLayout100.xml><?xml version="1.0" encoding="utf-8"?>
<p:sldLayout xmlns:a="http://schemas.openxmlformats.org/drawingml/2006/main" xmlns:p="http://schemas.openxmlformats.org/presentationml/2006/main" xmlns:r="http://schemas.openxmlformats.org/officeDocument/2006/relationships" preserve="1" userDrawn="1">
  <p:cSld name="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1" y="2311450"/>
            <a:ext cx="6172200" cy="6537502"/>
          </a:xfrm>
          <a:prstGeom prst="rect">
            <a:avLst/>
          </a:prstGeom>
          <a:ln>
            <a:noFill/>
          </a:ln>
        </p:spPr>
        <p:txBody>
          <a:bodyPr anchor="t" rtlCol="false" bIns="45714" anchorCtr="false" tIns="45714" lIns="91430" rIns="91430" wrap="square" vert="vert">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4243430074"/>
      </p:ext>
    </p:extLst>
  </p:cSld>
  <p:clrMapOvr>
    <a:masterClrMapping/>
  </p:clrMapOvr>
</p:sldLayout>
</file>

<file path=ppt/slideLayouts/slideLayout101.xml><?xml version="1.0" encoding="utf-8"?>
<p:sldLayout xmlns:a="http://schemas.openxmlformats.org/drawingml/2006/main" xmlns:p="http://schemas.openxmlformats.org/presentationml/2006/main" xmlns:r="http://schemas.openxmlformats.org/officeDocument/2006/relationships" preserve="1" userDrawn="1">
  <p:cSld name="コンテンツ">
    <p:spTree>
      <p:nvGrpSpPr>
        <p:cNvPr id="1" name=""/>
        <p:cNvGrpSpPr/>
        <p:nvPr/>
      </p:nvGrpSpPr>
      <p:grpSpPr>
        <a:xfrm>
          <a:off x="0" y="0"/>
          <a:ext cx="0" cy="0"/>
          <a:chOff x="0" y="0"/>
          <a:chExt cx="0" cy="0"/>
        </a:xfrm>
      </p:grpSpPr>
      <p:sp>
        <p:nvSpPr>
          <p:cNvPr name="AutoShape 1" id="2"/>
          <p:cNvSpPr/>
          <p:nvPr/>
        </p:nvSpPr>
        <p:spPr>
          <a:xfrm flipH="false" flipV="false" rot="0">
            <a:off x="0" y="37"/>
            <a:ext cx="6515100" cy="88489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buFont typeface="Arial"/>
              <a:buChar char="•"/>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buFont typeface="Arial"/>
              <a:buChar char="•"/>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buFont typeface="Arial"/>
              <a:buChar char="•"/>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buFont typeface="Arial"/>
              <a:buChar char="•"/>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buFont typeface="Arial"/>
              <a:buChar char="•"/>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2" id="3"/>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3" id="4"/>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4" id="5"/>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2522159162"/>
      </p:ext>
    </p:extLst>
  </p:cSld>
  <p:clrMapOvr>
    <a:masterClrMapping/>
  </p:clrMapOvr>
</p:sldLayout>
</file>

<file path=ppt/slideLayouts/slideLayout102.xml><?xml version="1.0" encoding="utf-8"?>
<p:sldLayout xmlns:a="http://schemas.openxmlformats.org/drawingml/2006/main" xmlns:p="http://schemas.openxmlformats.org/presentationml/2006/main" xmlns:r="http://schemas.openxmlformats.org/officeDocument/2006/relationships" preserve="1" userDrawn="1">
  <p:cSld name="タイトル付きの図">
    <p:spTree>
      <p:nvGrpSpPr>
        <p:cNvPr id="1" name=""/>
        <p:cNvGrpSpPr/>
        <p:nvPr/>
      </p:nvGrpSpPr>
      <p:grpSpPr>
        <a:xfrm>
          <a:off x="0" y="0"/>
          <a:ext cx="0" cy="0"/>
          <a:chOff x="0" y="0"/>
          <a:chExt cx="0" cy="0"/>
        </a:xfrm>
      </p:grpSpPr>
      <p:sp>
        <p:nvSpPr>
          <p:cNvPr name="AutoShape 1" id="2"/>
          <p:cNvSpPr/>
          <p:nvPr>
            <p:ph type="title"/>
          </p:nvPr>
        </p:nvSpPr>
        <p:spPr>
          <a:xfrm flipH="false" flipV="false" rot="0">
            <a:off x="1344219" y="6934201"/>
            <a:ext cx="4114800" cy="818622"/>
          </a:xfrm>
          <a:prstGeom prst="rect">
            <a:avLst/>
          </a:prstGeom>
          <a:ln>
            <a:noFill/>
          </a:ln>
        </p:spPr>
        <p:txBody>
          <a:bodyPr anchor="b" rtlCol="false" bIns="45720" anchorCtr="false" tIns="45720" lIns="91440" rIns="91440" wrap="square" vert="horz">
            <a:normAutofit/>
          </a:bodyPr>
          <a:lstStyle/>
          <a:p>
            <a:pPr lvl="0" fontAlgn="base" algn="l">
              <a:spcBef>
                <a:spcPct val="0"/>
              </a:spcBef>
              <a:spcAft>
                <a:spcPct val="0"/>
              </a:spcAft>
            </a:pPr>
            <a:r>
              <a:rPr lang="en-US" b="true" sz="2889" i="false" strike="noStrike" baseline="0" u="none">
                <a:solidFill>
                  <a:srgbClr val="4087C8"/>
                </a:solidFill>
                <a:latin typeface="HGP創英角ｺﾞｼｯｸUB"/>
              </a:rPr>
              <a:t>マスタ タイトルの書式設定</a:t>
            </a:r>
          </a:p>
        </p:txBody>
      </p:sp>
      <p:sp>
        <p:nvSpPr>
          <p:cNvPr name="AutoShape 2" id="3"/>
          <p:cNvSpPr/>
          <p:nvPr>
            <p:ph type="pic"/>
          </p:nvPr>
        </p:nvSpPr>
        <p:spPr>
          <a:xfrm flipH="false" flipV="false" rot="0">
            <a:off x="1344219" y="885119"/>
            <a:ext cx="4114800" cy="5943600"/>
          </a:xfrm>
          <a:prstGeom prst="rect">
            <a:avLst/>
          </a:prstGeom>
          <a:ln>
            <a:noFill/>
          </a:ln>
        </p:spPr>
        <p:txBody>
          <a:bodyPr anchor="t" rtlCol="false" bIns="45720" anchorCtr="false" tIns="45720" lIns="91440" rIns="91440" wrap="square" vert="horz">
            <a:normAutofit/>
          </a:bodyPr>
          <a:lstStyle/>
          <a:p>
            <a:pPr indent="0" lvl="0" fontAlgn="base" marL="0" algn="l">
              <a:spcBef>
                <a:spcPct val="20000"/>
              </a:spcBef>
              <a:spcAft>
                <a:spcPct val="0"/>
              </a:spcAft>
              <a:buNone/>
            </a:pPr>
          </a:p>
        </p:txBody>
      </p:sp>
      <p:sp>
        <p:nvSpPr>
          <p:cNvPr name="AutoShape 3" id="4"/>
          <p:cNvSpPr/>
          <p:nvPr>
            <p:ph type="body"/>
          </p:nvPr>
        </p:nvSpPr>
        <p:spPr>
          <a:xfrm flipH="false" flipV="false" rot="0">
            <a:off x="1344219" y="7752823"/>
            <a:ext cx="4114800" cy="1162578"/>
          </a:xfrm>
          <a:prstGeom prst="rect">
            <a:avLst/>
          </a:prstGeom>
          <a:ln>
            <a:noFill/>
          </a:ln>
        </p:spPr>
        <p:txBody>
          <a:bodyPr anchor="t" rtlCol="false" bIns="45720" anchorCtr="false" tIns="45720" lIns="91440" rIns="91440" wrap="square" vert="horz">
            <a:normAutofit/>
          </a:bodyPr>
          <a:lstStyle/>
          <a:p>
            <a:pPr indent="0" lvl="0" fontAlgn="base" marL="0" algn="l">
              <a:spcBef>
                <a:spcPct val="20000"/>
              </a:spcBef>
              <a:spcAft>
                <a:spcPct val="0"/>
              </a:spcAft>
              <a:buNone/>
            </a:pPr>
            <a:r>
              <a:rPr lang="en-US" b="false" sz="2022" i="false" strike="noStrike" baseline="0" u="none">
                <a:solidFill>
                  <a:srgbClr val="000000"/>
                </a:solidFill>
                <a:latin typeface="ＭＳ Ｐゴシック"/>
              </a:rPr>
              <a:t>マスタ テキストの書式設定</a:t>
            </a:r>
          </a:p>
        </p:txBody>
      </p:sp>
      <p:sp>
        <p:nvSpPr>
          <p:cNvPr name="AutoShape 4" id="5"/>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5" id="6"/>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6" id="7"/>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3284691882"/>
      </p:ext>
    </p:extLst>
  </p:cSld>
  <p:clrMapOvr>
    <a:masterClrMapping/>
  </p:clrMapOvr>
</p:sldLayout>
</file>

<file path=ppt/slideLayouts/slideLayout103.xml><?xml version="1.0" encoding="utf-8"?>
<p:sldLayout xmlns:a="http://schemas.openxmlformats.org/drawingml/2006/main" xmlns:p="http://schemas.openxmlformats.org/presentationml/2006/main" xmlns:r="http://schemas.openxmlformats.org/officeDocument/2006/relationships" preserve="1" userDrawn="1">
  <p:cSld name="白紙">
    <p:spTree>
      <p:nvGrpSpPr>
        <p:cNvPr id="1" name=""/>
        <p:cNvGrpSpPr/>
        <p:nvPr/>
      </p:nvGrpSpPr>
      <p:grpSpPr>
        <a:xfrm>
          <a:off x="0" y="0"/>
          <a:ext cx="0" cy="0"/>
          <a:chOff x="0" y="0"/>
          <a:chExt cx="0" cy="0"/>
        </a:xfrm>
      </p:grpSpPr>
      <p:sp>
        <p:nvSpPr>
          <p:cNvPr name="AutoShape 1" id="2"/>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2" id="3"/>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3" id="4"/>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1899567937"/>
      </p:ext>
    </p:extLst>
  </p:cSld>
  <p:clrMapOvr>
    <a:masterClrMapping/>
  </p:clrMapOvr>
</p:sldLayout>
</file>

<file path=ppt/slideLayouts/slideLayout104.xml><?xml version="1.0" encoding="utf-8"?>
<p:sldLayout xmlns:a="http://schemas.openxmlformats.org/drawingml/2006/main" xmlns:p="http://schemas.openxmlformats.org/presentationml/2006/main" xmlns:r="http://schemas.openxmlformats.org/officeDocument/2006/relationships" preserve="1" userDrawn="1">
  <p:cSld name="2 つ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1" y="7"/>
            <a:ext cx="6857999"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obj"/>
          </p:nvPr>
        </p:nvSpPr>
        <p:spPr>
          <a:xfrm flipH="false" flipV="false" rot="0">
            <a:off x="342903" y="2311450"/>
            <a:ext cx="302895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044"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2 </a:t>
            </a:r>
            <a:r>
              <a:rPr lang="en-US" b="false" sz="3467"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3 </a:t>
            </a:r>
            <a:r>
              <a:rPr lang="en-US" b="false" sz="2889"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600" i="false" strike="noStrike" baseline="0" u="none">
                <a:solidFill>
                  <a:srgbClr val="000000"/>
                </a:solidFill>
                <a:latin typeface="ＭＳ Ｐゴシック"/>
              </a:rPr>
              <a:t>第 </a:t>
            </a:r>
            <a:r>
              <a:rPr lang="en-US" b="false" sz="2600" i="false" strike="noStrike" baseline="0" u="none">
                <a:solidFill>
                  <a:srgbClr val="000000"/>
                </a:solidFill>
                <a:latin typeface="Arial"/>
              </a:rPr>
              <a:t>4 </a:t>
            </a:r>
            <a:r>
              <a:rPr lang="en-US" b="false" sz="2600"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600" i="false" strike="noStrike" baseline="0" u="none">
                <a:solidFill>
                  <a:srgbClr val="000000"/>
                </a:solidFill>
                <a:latin typeface="ＭＳ Ｐゴシック"/>
              </a:rPr>
              <a:t>第 </a:t>
            </a:r>
            <a:r>
              <a:rPr lang="en-US" b="false" sz="2600" i="false" strike="noStrike" baseline="0" u="none">
                <a:solidFill>
                  <a:srgbClr val="000000"/>
                </a:solidFill>
                <a:latin typeface="Arial"/>
              </a:rPr>
              <a:t>5 </a:t>
            </a:r>
            <a:r>
              <a:rPr lang="en-US" b="false" sz="2600" i="false" strike="noStrike" baseline="0" u="none">
                <a:solidFill>
                  <a:srgbClr val="000000"/>
                </a:solidFill>
                <a:latin typeface="ＭＳ Ｐゴシック"/>
              </a:rPr>
              <a:t>レベル</a:t>
            </a:r>
          </a:p>
        </p:txBody>
      </p:sp>
      <p:sp>
        <p:nvSpPr>
          <p:cNvPr name="AutoShape 3" id="4"/>
          <p:cNvSpPr/>
          <p:nvPr>
            <p:ph type="obj"/>
          </p:nvPr>
        </p:nvSpPr>
        <p:spPr>
          <a:xfrm flipH="false" flipV="false" rot="0">
            <a:off x="3486150" y="2311450"/>
            <a:ext cx="302895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044"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2 </a:t>
            </a:r>
            <a:r>
              <a:rPr lang="en-US" b="false" sz="3467"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3 </a:t>
            </a:r>
            <a:r>
              <a:rPr lang="en-US" b="false" sz="2889"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600" i="false" strike="noStrike" baseline="0" u="none">
                <a:solidFill>
                  <a:srgbClr val="000000"/>
                </a:solidFill>
                <a:latin typeface="ＭＳ Ｐゴシック"/>
              </a:rPr>
              <a:t>第 </a:t>
            </a:r>
            <a:r>
              <a:rPr lang="en-US" b="false" sz="2600" i="false" strike="noStrike" baseline="0" u="none">
                <a:solidFill>
                  <a:srgbClr val="000000"/>
                </a:solidFill>
                <a:latin typeface="Arial"/>
              </a:rPr>
              <a:t>4 </a:t>
            </a:r>
            <a:r>
              <a:rPr lang="en-US" b="false" sz="2600"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600" i="false" strike="noStrike" baseline="0" u="none">
                <a:solidFill>
                  <a:srgbClr val="000000"/>
                </a:solidFill>
                <a:latin typeface="ＭＳ Ｐゴシック"/>
              </a:rPr>
              <a:t>第 </a:t>
            </a:r>
            <a:r>
              <a:rPr lang="en-US" b="false" sz="2600" i="false" strike="noStrike" baseline="0" u="none">
                <a:solidFill>
                  <a:srgbClr val="000000"/>
                </a:solidFill>
                <a:latin typeface="Arial"/>
              </a:rPr>
              <a:t>5 </a:t>
            </a:r>
            <a:r>
              <a:rPr lang="en-US" b="false" sz="2600" i="false" strike="noStrike" baseline="0" u="none">
                <a:solidFill>
                  <a:srgbClr val="000000"/>
                </a:solidFill>
                <a:latin typeface="ＭＳ Ｐゴシック"/>
              </a:rPr>
              <a:t>レベル</a:t>
            </a:r>
          </a:p>
        </p:txBody>
      </p:sp>
      <p:sp>
        <p:nvSpPr>
          <p:cNvPr name="AutoShape 4" id="5"/>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5" id="6"/>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6" id="7"/>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1648890020"/>
      </p:ext>
    </p:extLst>
  </p:cSld>
  <p:clrMapOvr>
    <a:masterClrMapping/>
  </p:clrMapOvr>
</p:sldLayout>
</file>

<file path=ppt/slideLayouts/slideLayout105.xml><?xml version="1.0" encoding="utf-8"?>
<p:sldLayout xmlns:a="http://schemas.openxmlformats.org/drawingml/2006/main" xmlns:p="http://schemas.openxmlformats.org/presentationml/2006/main" xmlns:r="http://schemas.openxmlformats.org/officeDocument/2006/relationships" preserve="1" userDrawn="1">
  <p:cSld name="タイトルのみ">
    <p:spTree>
      <p:nvGrpSpPr>
        <p:cNvPr id="1" name=""/>
        <p:cNvGrpSpPr/>
        <p:nvPr/>
      </p:nvGrpSpPr>
      <p:grpSpPr>
        <a:xfrm>
          <a:off x="0" y="0"/>
          <a:ext cx="0" cy="0"/>
          <a:chOff x="0" y="0"/>
          <a:chExt cx="0" cy="0"/>
        </a:xfrm>
      </p:grpSpPr>
      <p:sp>
        <p:nvSpPr>
          <p:cNvPr name="AutoShape 1" id="2"/>
          <p:cNvSpPr/>
          <p:nvPr>
            <p:ph type="title"/>
          </p:nvPr>
        </p:nvSpPr>
        <p:spPr>
          <a:xfrm flipH="false" flipV="false" rot="0">
            <a:off x="1" y="7"/>
            <a:ext cx="6857999"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3" id="4"/>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4" id="5"/>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1904015713"/>
      </p:ext>
    </p:extLst>
  </p:cSld>
  <p:clrMapOvr>
    <a:masterClrMapping/>
  </p:clrMapOvr>
</p:sldLayout>
</file>

<file path=ppt/slideLayouts/slideLayout106.xml><?xml version="1.0" encoding="utf-8"?>
<p:sldLayout xmlns:a="http://schemas.openxmlformats.org/drawingml/2006/main" xmlns:p="http://schemas.openxmlformats.org/presentationml/2006/main" xmlns:r="http://schemas.openxmlformats.org/officeDocument/2006/relationships" preserve="1" userDrawn="1">
  <p:cSld name="タイトル、テキスト、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19" y="7"/>
            <a:ext cx="5264944"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body"/>
          </p:nvPr>
        </p:nvSpPr>
        <p:spPr>
          <a:xfrm flipH="false" flipV="false" rot="0">
            <a:off x="342903" y="2311450"/>
            <a:ext cx="302895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3" id="4"/>
          <p:cNvSpPr/>
          <p:nvPr>
            <p:ph type="obj"/>
          </p:nvPr>
        </p:nvSpPr>
        <p:spPr>
          <a:xfrm flipH="false" flipV="false" rot="0">
            <a:off x="3486150" y="2311450"/>
            <a:ext cx="302895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4" id="5"/>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5" id="6"/>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6" id="7"/>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2376375748"/>
      </p:ext>
    </p:extLst>
  </p:cSld>
  <p:clrMapOvr>
    <a:masterClrMapping/>
  </p:clrMapOvr>
</p:sldLayout>
</file>

<file path=ppt/slideLayouts/slideLayout107.xml><?xml version="1.0" encoding="utf-8"?>
<p:sldLayout xmlns:a="http://schemas.openxmlformats.org/drawingml/2006/main" xmlns:p="http://schemas.openxmlformats.org/presentationml/2006/main" xmlns:r="http://schemas.openxmlformats.org/officeDocument/2006/relationships" preserve="1" type="blank">
  <p:cSld name="1_タイトルと表">
    <p:spTree>
      <p:nvGrpSpPr>
        <p:cNvPr id="1" name=""/>
        <p:cNvGrpSpPr/>
        <p:nvPr/>
      </p:nvGrpSpPr>
      <p:grpSpPr>
        <a:xfrm>
          <a:off x="0" y="0"/>
          <a:ext cx="0" cy="0"/>
          <a:chOff x="0" y="0"/>
          <a:chExt cx="0" cy="0"/>
        </a:xfrm>
      </p:grpSpPr>
      <p:sp>
        <p:nvSpPr>
          <p:cNvPr name="AutoShape 1" id="2"/>
          <p:cNvSpPr/>
          <p:nvPr>
            <p:ph type="title"/>
          </p:nvPr>
        </p:nvSpPr>
        <p:spPr>
          <a:xfrm flipH="false" flipV="false" rot="0">
            <a:off x="19" y="7"/>
            <a:ext cx="5264944"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3" id="4"/>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4" id="5"/>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2137474146"/>
      </p:ext>
    </p:extLst>
  </p:cSld>
  <p:clrMapOvr>
    <a:masterClrMapping/>
  </p:clrMapOvr>
</p:sldLayout>
</file>

<file path=ppt/slideLayouts/slideLayout10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8268308"/>
      </p:ext>
    </p:extLst>
  </p:cSld>
  <p:clrMapOvr>
    <a:masterClrMapping/>
  </p:clrMapOvr>
</p:sldLayout>
</file>

<file path=ppt/slideLayouts/slideLayout10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777241"/>
      </p:ext>
    </p:extLst>
  </p:cSld>
  <p:clrMapOvr>
    <a:masterClrMapping/>
  </p:clrMapOvr>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cSld>
  <p:clrMapOvr>
    <a:masterClrMapping/>
  </p:clrMapOvr>
</p:sldLayout>
</file>

<file path=ppt/slideLayouts/slideLayout11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3941771"/>
      </p:ext>
    </p:extLst>
  </p:cSld>
  <p:clrMapOvr>
    <a:masterClrMapping/>
  </p:clrMapOvr>
</p:sldLayout>
</file>

<file path=ppt/slideLayouts/slideLayout11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3018981"/>
      </p:ext>
    </p:extLst>
  </p:cSld>
  <p:clrMapOvr>
    <a:masterClrMapping/>
  </p:clrMapOvr>
</p:sldLayout>
</file>

<file path=ppt/slideLayouts/slideLayout11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350340"/>
      </p:ext>
    </p:extLst>
  </p:cSld>
  <p:clrMapOvr>
    <a:masterClrMapping/>
  </p:clrMapOvr>
</p:sldLayout>
</file>

<file path=ppt/slideLayouts/slideLayout11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6894612"/>
      </p:ext>
    </p:extLst>
  </p:cSld>
  <p:clrMapOvr>
    <a:masterClrMapping/>
  </p:clrMapOvr>
</p:sldLayout>
</file>

<file path=ppt/slideLayouts/slideLayout11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911430"/>
      </p:ext>
    </p:extLst>
  </p:cSld>
  <p:clrMapOvr>
    <a:masterClrMapping/>
  </p:clrMapOvr>
</p:sldLayout>
</file>

<file path=ppt/slideLayouts/slideLayout11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2177507"/>
      </p:ext>
    </p:extLst>
  </p:cSld>
  <p:clrMapOvr>
    <a:masterClrMapping/>
  </p:clrMapOvr>
</p:sldLayout>
</file>

<file path=ppt/slideLayouts/slideLayout116.xml><?xml version="1.0" encoding="utf-8"?>
<p:sldLayout xmlns:a="http://schemas.openxmlformats.org/drawingml/2006/main" xmlns:p="http://schemas.openxmlformats.org/presentationml/2006/main" xmlns:r="http://schemas.openxmlformats.org/officeDocument/2006/relationships" preserve="1" userDrawn="1">
  <p:cSld name="2_タイトルと表">
    <p:spTree>
      <p:nvGrpSpPr>
        <p:cNvPr id="1" name=""/>
        <p:cNvGrpSpPr/>
        <p:nvPr/>
      </p:nvGrpSpPr>
      <p:grpSpPr>
        <a:xfrm>
          <a:off x="0" y="0"/>
          <a:ext cx="0" cy="0"/>
          <a:chOff x="0" y="0"/>
          <a:chExt cx="0" cy="0"/>
        </a:xfrm>
      </p:grpSpPr>
      <p:sp>
        <p:nvSpPr>
          <p:cNvPr name="AutoShape 1" id="2"/>
          <p:cNvSpPr/>
          <p:nvPr>
            <p:ph type="title"/>
          </p:nvPr>
        </p:nvSpPr>
        <p:spPr>
          <a:xfrm flipH="false" flipV="false" rot="0">
            <a:off x="19" y="7"/>
            <a:ext cx="5264944"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3" id="4"/>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4" id="5"/>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909426555"/>
      </p:ext>
    </p:extLst>
  </p:cSld>
  <p:clrMapOvr>
    <a:masterClrMapping/>
  </p:clrMapOvr>
</p:sldLayout>
</file>

<file path=ppt/slideLayouts/slideLayout117.xml><?xml version="1.0" encoding="utf-8"?>
<p:sldLayout xmlns:a="http://schemas.openxmlformats.org/drawingml/2006/main" xmlns:p="http://schemas.openxmlformats.org/presentationml/2006/main" xmlns:r="http://schemas.openxmlformats.org/officeDocument/2006/relationships" preserve="1" userDrawn="1">
  <p:cSld name="タイトルと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1" y="7"/>
            <a:ext cx="6857999"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obj"/>
          </p:nvPr>
        </p:nvSpPr>
        <p:spPr>
          <a:xfrm flipH="false" flipV="false" rot="0">
            <a:off x="342900" y="2311450"/>
            <a:ext cx="617220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3" id="4"/>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4" id="5"/>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3591654697"/>
      </p:ext>
    </p:extLst>
  </p:cSld>
  <p:clrMapOvr>
    <a:masterClrMapping/>
  </p:clrMapOvr>
</p:sldLayout>
</file>

<file path=ppt/slideLayouts/slideLayout11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556938"/>
      </p:ext>
    </p:extLst>
  </p:cSld>
  <p:clrMapOvr>
    <a:masterClrMapping/>
  </p:clrMapOvr>
</p:sldLayout>
</file>

<file path=ppt/slideLayouts/slideLayout11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40376493"/>
      </p:ext>
    </p:extLst>
  </p:cSld>
  <p:clrMapOvr>
    <a:masterClrMapping/>
  </p:clrMapOvr>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4948249"/>
      </p:ext>
    </p:extLst>
  </p:cSld>
  <p:clrMapOvr>
    <a:masterClrMapping/>
  </p:clrMapOvr>
</p:sldLayout>
</file>

<file path=ppt/slideLayouts/slideLayout120.xml><?xml version="1.0" encoding="utf-8"?>
<p:sldLayout xmlns:a="http://schemas.openxmlformats.org/drawingml/2006/main" xmlns:p="http://schemas.openxmlformats.org/presentationml/2006/main" xmlns:r="http://schemas.openxmlformats.org/officeDocument/2006/relationships" preserve="1" userDrawn="1">
  <p:cSld name="4_タイトルと表">
    <p:spTree>
      <p:nvGrpSpPr>
        <p:cNvPr id="1" name=""/>
        <p:cNvGrpSpPr/>
        <p:nvPr/>
      </p:nvGrpSpPr>
      <p:grpSpPr>
        <a:xfrm>
          <a:off x="0" y="0"/>
          <a:ext cx="0" cy="0"/>
          <a:chOff x="0" y="0"/>
          <a:chExt cx="0" cy="0"/>
        </a:xfrm>
      </p:grpSpPr>
      <p:sp>
        <p:nvSpPr>
          <p:cNvPr name="AutoShape 1" id="2"/>
          <p:cNvSpPr/>
          <p:nvPr>
            <p:ph type="title"/>
          </p:nvPr>
        </p:nvSpPr>
        <p:spPr>
          <a:xfrm flipH="false" flipV="false" rot="0">
            <a:off x="6" y="7"/>
            <a:ext cx="6857996"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sldNum"/>
          </p:nvPr>
        </p:nvSpPr>
        <p:spPr>
          <a:xfrm flipH="false" flipV="false" rot="0">
            <a:off x="6426080" y="9568932"/>
            <a:ext cx="513251" cy="687917"/>
          </a:xfrm>
          <a:prstGeom prst="rect">
            <a:avLst/>
          </a:prstGeom>
          <a:ln>
            <a:noFill/>
          </a:ln>
        </p:spPr>
        <p:txBody>
          <a:bodyPr anchor="t" rtlCol="false" bIns="45720" anchorCtr="false" tIns="45720" lIns="91440" rIns="91440" wrap="square" vert="horz">
            <a:normAutofit/>
          </a:bodyPr>
          <a:lstStyle/>
          <a:p>
            <a:pPr lvl="0" marL="0" algn="r"/>
            <a:r>
              <a:rPr lang="en-US" b="false" sz="2022" i="false" strike="noStrike" baseline="0" u="none">
                <a:solidFill>
                  <a:srgbClr val="000000"/>
                </a:solidFill>
                <a:latin typeface="Arial"/>
              </a:rPr>
              <a:t>‹#›</a:t>
            </a:r>
          </a:p>
        </p:txBody>
      </p:sp>
    </p:spTree>
    <p:extLst>
      <p:ext uri="{BB962C8B-B14F-4D97-AF65-F5344CB8AC3E}">
        <p14:creationId xmlns:p14="http://schemas.microsoft.com/office/powerpoint/2010/main" val="3580861936"/>
      </p:ext>
    </p:extLst>
  </p:cSld>
  <p:clrMapOvr>
    <a:masterClrMapping/>
  </p:clrMapOvr>
</p:sldLayout>
</file>

<file path=ppt/slideLayouts/slideLayout12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954849"/>
      </p:ext>
    </p:extLst>
  </p:cSld>
  <p:clrMapOvr>
    <a:masterClrMapping/>
  </p:clrMapOvr>
</p:sldLayout>
</file>

<file path=ppt/slideLayouts/slideLayout12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053132"/>
      </p:ext>
    </p:extLst>
  </p:cSld>
  <p:clrMapOvr>
    <a:masterClrMapping/>
  </p:clrMapOvr>
</p:sldLayout>
</file>

<file path=ppt/slideLayouts/slideLayout123.xml><?xml version="1.0" encoding="utf-8"?>
<p:sldLayout xmlns:a="http://schemas.openxmlformats.org/drawingml/2006/main" xmlns:p="http://schemas.openxmlformats.org/presentationml/2006/main" xmlns:r="http://schemas.openxmlformats.org/officeDocument/2006/relationships" preserve="1" userDrawn="1">
  <p:cSld name="3_タイトルと表">
    <p:spTree>
      <p:nvGrpSpPr>
        <p:cNvPr id="1" name=""/>
        <p:cNvGrpSpPr/>
        <p:nvPr/>
      </p:nvGrpSpPr>
      <p:grpSpPr>
        <a:xfrm>
          <a:off x="0" y="0"/>
          <a:ext cx="0" cy="0"/>
          <a:chOff x="0" y="0"/>
          <a:chExt cx="0" cy="0"/>
        </a:xfrm>
      </p:grpSpPr>
      <p:sp>
        <p:nvSpPr>
          <p:cNvPr name="AutoShape 1" id="2"/>
          <p:cNvSpPr/>
          <p:nvPr>
            <p:ph type="title"/>
          </p:nvPr>
        </p:nvSpPr>
        <p:spPr>
          <a:xfrm flipH="false" flipV="false" rot="0">
            <a:off x="28" y="7"/>
            <a:ext cx="5264944"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3" id="4"/>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4" id="5"/>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022" i="false" strike="noStrike" baseline="0" u="none">
                <a:solidFill>
                  <a:srgbClr val="000000"/>
                </a:solidFill>
                <a:latin typeface="Arial"/>
              </a:rPr>
              <a:t>‹#›</a:t>
            </a:r>
          </a:p>
        </p:txBody>
      </p:sp>
    </p:spTree>
    <p:extLst>
      <p:ext uri="{BB962C8B-B14F-4D97-AF65-F5344CB8AC3E}">
        <p14:creationId xmlns:p14="http://schemas.microsoft.com/office/powerpoint/2010/main" val="556107469"/>
      </p:ext>
    </p:extLst>
  </p:cSld>
  <p:clrMapOvr>
    <a:masterClrMapping/>
  </p:clrMapOvr>
</p:sldLayout>
</file>

<file path=ppt/slideLayouts/slideLayout124.xml><?xml version="1.0" encoding="utf-8"?>
<p:sldLayout xmlns:a="http://schemas.openxmlformats.org/drawingml/2006/main" xmlns:p="http://schemas.openxmlformats.org/presentationml/2006/main" xmlns:r="http://schemas.openxmlformats.org/officeDocument/2006/relationships" preserve="1" userDrawn="1">
  <p:cSld name="縦書き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4886334" y="37"/>
            <a:ext cx="1628775" cy="8848902"/>
          </a:xfrm>
          <a:prstGeom prst="rect">
            <a:avLst/>
          </a:prstGeom>
          <a:ln>
            <a:noFill/>
          </a:ln>
        </p:spPr>
        <p:txBody>
          <a:bodyPr anchor="ctr" rtlCol="false" bIns="45720" anchorCtr="false" tIns="45720" lIns="91440" rIns="91440" wrap="square" vert="vert">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body"/>
          </p:nvPr>
        </p:nvSpPr>
        <p:spPr>
          <a:xfrm flipH="false" flipV="false" rot="0">
            <a:off x="5" y="37"/>
            <a:ext cx="4772025" cy="8848902"/>
          </a:xfrm>
          <a:prstGeom prst="rect">
            <a:avLst/>
          </a:prstGeom>
          <a:ln>
            <a:noFill/>
          </a:ln>
        </p:spPr>
        <p:txBody>
          <a:bodyPr anchor="t" rtlCol="false" bIns="45720" anchorCtr="false" tIns="45720" lIns="91440" rIns="91440" wrap="square" vert="vert">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3" id="4"/>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4" id="5"/>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3538411983"/>
      </p:ext>
    </p:extLst>
  </p:cSld>
  <p:clrMapOvr>
    <a:masterClrMapping/>
  </p:clrMapOvr>
</p:sldLayout>
</file>

<file path=ppt/slideLayouts/slideLayout12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5833258"/>
      </p:ext>
    </p:extLst>
  </p:cSld>
  <p:clrMapOvr>
    <a:masterClrMapping/>
  </p:clrMapOvr>
</p:sldLayout>
</file>

<file path=ppt/slideLayouts/slideLayout126.xml><?xml version="1.0" encoding="utf-8"?>
<p:sldLayout xmlns:a="http://schemas.openxmlformats.org/drawingml/2006/main" xmlns:p="http://schemas.openxmlformats.org/presentationml/2006/main" xmlns:r="http://schemas.openxmlformats.org/officeDocument/2006/relationships" preserve="1" userDrawn="1">
  <p:cSld name="セクション見出し">
    <p:spTree>
      <p:nvGrpSpPr>
        <p:cNvPr id="1" name=""/>
        <p:cNvGrpSpPr/>
        <p:nvPr/>
      </p:nvGrpSpPr>
      <p:grpSpPr>
        <a:xfrm>
          <a:off x="0" y="0"/>
          <a:ext cx="0" cy="0"/>
          <a:chOff x="0" y="0"/>
          <a:chExt cx="0" cy="0"/>
        </a:xfrm>
      </p:grpSpPr>
      <p:sp>
        <p:nvSpPr>
          <p:cNvPr name="AutoShape 1" id="2"/>
          <p:cNvSpPr/>
          <p:nvPr>
            <p:ph type="title"/>
          </p:nvPr>
        </p:nvSpPr>
        <p:spPr>
          <a:xfrm flipH="false" flipV="false" rot="0">
            <a:off x="541735" y="6365648"/>
            <a:ext cx="5829300" cy="1967442"/>
          </a:xfrm>
          <a:prstGeom prst="rect">
            <a:avLst/>
          </a:prstGeom>
          <a:ln>
            <a:noFill/>
          </a:ln>
        </p:spPr>
        <p:txBody>
          <a:bodyPr anchor="t" rtlCol="false" bIns="45720" anchorCtr="false" tIns="45720" lIns="91440" rIns="91440" wrap="square" vert="horz">
            <a:normAutofit/>
          </a:bodyPr>
          <a:lstStyle/>
          <a:p>
            <a:pPr lvl="0" fontAlgn="base" algn="l">
              <a:spcBef>
                <a:spcPct val="0"/>
              </a:spcBef>
              <a:spcAft>
                <a:spcPct val="0"/>
              </a:spcAft>
            </a:pPr>
            <a:r>
              <a:rPr lang="en-US" b="true" sz="5778" i="false" strike="noStrike" baseline="0" u="none">
                <a:solidFill>
                  <a:srgbClr val="4087C8"/>
                </a:solidFill>
                <a:latin typeface="HGP創英角ｺﾞｼｯｸUB"/>
              </a:rPr>
              <a:t>マスタ タイトルの書式設定</a:t>
            </a:r>
          </a:p>
        </p:txBody>
      </p:sp>
      <p:sp>
        <p:nvSpPr>
          <p:cNvPr name="AutoShape 2" id="3"/>
          <p:cNvSpPr/>
          <p:nvPr>
            <p:ph type="body"/>
          </p:nvPr>
        </p:nvSpPr>
        <p:spPr>
          <a:xfrm flipH="false" flipV="false" rot="0">
            <a:off x="541735" y="4198586"/>
            <a:ext cx="5829300" cy="2166937"/>
          </a:xfrm>
          <a:prstGeom prst="rect">
            <a:avLst/>
          </a:prstGeom>
          <a:ln>
            <a:noFill/>
          </a:ln>
        </p:spPr>
        <p:txBody>
          <a:bodyPr anchor="b" rtlCol="false" bIns="45720" anchorCtr="false" tIns="45720" lIns="91440" rIns="91440" wrap="square" vert="horz">
            <a:normAutofit/>
          </a:bodyPr>
          <a:lstStyle/>
          <a:p>
            <a:pPr indent="0" lvl="0" fontAlgn="base" marL="0" algn="l">
              <a:spcBef>
                <a:spcPct val="20000"/>
              </a:spcBef>
              <a:spcAft>
                <a:spcPct val="0"/>
              </a:spcAft>
              <a:buNone/>
            </a:pPr>
            <a:r>
              <a:rPr lang="en-US" b="false" sz="2889" i="false" strike="noStrike" baseline="0" u="none">
                <a:solidFill>
                  <a:srgbClr val="000000"/>
                </a:solidFill>
                <a:latin typeface="ＭＳ Ｐゴシック"/>
              </a:rPr>
              <a:t>マスタ テキストの書式設定</a:t>
            </a:r>
          </a:p>
        </p:txBody>
      </p:sp>
      <p:sp>
        <p:nvSpPr>
          <p:cNvPr name="AutoShape 3" id="4"/>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4" id="5"/>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3529320058"/>
      </p:ext>
    </p:extLst>
  </p:cSld>
  <p:clrMapOvr>
    <a:masterClrMapping/>
  </p:clrMapOvr>
</p:sldLayout>
</file>

<file path=ppt/slideLayouts/slideLayout12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5724490"/>
      </p:ext>
    </p:extLst>
  </p:cSld>
  <p:clrMapOvr>
    <a:masterClrMapping/>
  </p:clrMapOvr>
</p:sldLayout>
</file>

<file path=ppt/slideLayouts/slideLayout12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3149604"/>
      </p:ext>
    </p:extLst>
  </p:cSld>
  <p:clrMapOvr>
    <a:masterClrMapping/>
  </p:clrMapOvr>
</p:sldLayout>
</file>

<file path=ppt/slideLayouts/slideLayout12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32368810"/>
      </p:ext>
    </p:extLst>
  </p:cSld>
  <p:clrMapOvr>
    <a:masterClrMapping/>
  </p:clrMapOvr>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8702931"/>
      </p:ext>
    </p:extLst>
  </p:cSld>
  <p:clrMapOvr>
    <a:masterClrMapping/>
  </p:clrMapOvr>
</p:sldLayout>
</file>

<file path=ppt/slideLayouts/slideLayout13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9995119"/>
      </p:ext>
    </p:extLst>
  </p:cSld>
  <p:clrMapOvr>
    <a:masterClrMapping/>
  </p:clrMapOvr>
</p:sldLayout>
</file>

<file path=ppt/slideLayouts/slideLayout131.xml><?xml version="1.0" encoding="utf-8"?>
<p:sldLayout xmlns:a="http://schemas.openxmlformats.org/drawingml/2006/main" xmlns:p="http://schemas.openxmlformats.org/presentationml/2006/main" xmlns:r="http://schemas.openxmlformats.org/officeDocument/2006/relationships" preserve="1" userDrawn="1">
  <p:cSld name="タイトル付き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4405"/>
            <a:ext cx="2256235" cy="1678517"/>
          </a:xfrm>
          <a:prstGeom prst="rect">
            <a:avLst/>
          </a:prstGeom>
          <a:ln>
            <a:noFill/>
          </a:ln>
        </p:spPr>
        <p:txBody>
          <a:bodyPr anchor="b" rtlCol="false" bIns="45720" anchorCtr="false" tIns="45720" lIns="91440" rIns="91440" wrap="square" vert="horz">
            <a:normAutofit/>
          </a:bodyPr>
          <a:lstStyle/>
          <a:p>
            <a:pPr lvl="0" fontAlgn="base" algn="l">
              <a:spcBef>
                <a:spcPct val="0"/>
              </a:spcBef>
              <a:spcAft>
                <a:spcPct val="0"/>
              </a:spcAft>
            </a:pPr>
            <a:r>
              <a:rPr lang="en-US" b="true" sz="2889" i="false" strike="noStrike" baseline="0" u="none">
                <a:solidFill>
                  <a:srgbClr val="4087C8"/>
                </a:solidFill>
                <a:latin typeface="HGP創英角ｺﾞｼｯｸUB"/>
              </a:rPr>
              <a:t>マスタ タイトルの書式設定</a:t>
            </a:r>
          </a:p>
        </p:txBody>
      </p:sp>
      <p:sp>
        <p:nvSpPr>
          <p:cNvPr name="AutoShape 2" id="3"/>
          <p:cNvSpPr/>
          <p:nvPr>
            <p:ph type="obj"/>
          </p:nvPr>
        </p:nvSpPr>
        <p:spPr>
          <a:xfrm flipH="false" flipV="false" rot="0">
            <a:off x="2681292" y="394425"/>
            <a:ext cx="3833812" cy="8454497"/>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3" id="4"/>
          <p:cNvSpPr/>
          <p:nvPr>
            <p:ph type="body"/>
          </p:nvPr>
        </p:nvSpPr>
        <p:spPr>
          <a:xfrm flipH="false" flipV="false" rot="0">
            <a:off x="342900" y="2072939"/>
            <a:ext cx="2256235" cy="6775980"/>
          </a:xfrm>
          <a:prstGeom prst="rect">
            <a:avLst/>
          </a:prstGeom>
          <a:ln>
            <a:noFill/>
          </a:ln>
        </p:spPr>
        <p:txBody>
          <a:bodyPr anchor="t" rtlCol="false" bIns="45720" anchorCtr="false" tIns="45720" lIns="91440" rIns="91440" wrap="square" vert="horz">
            <a:normAutofit/>
          </a:bodyPr>
          <a:lstStyle/>
          <a:p>
            <a:pPr indent="0" lvl="0" fontAlgn="base" marL="0" algn="l">
              <a:spcBef>
                <a:spcPct val="20000"/>
              </a:spcBef>
              <a:spcAft>
                <a:spcPct val="0"/>
              </a:spcAft>
              <a:buNone/>
            </a:pPr>
            <a:r>
              <a:rPr lang="en-US" b="false" sz="2022" i="false" strike="noStrike" baseline="0" u="none">
                <a:solidFill>
                  <a:srgbClr val="000000"/>
                </a:solidFill>
                <a:latin typeface="ＭＳ Ｐゴシック"/>
              </a:rPr>
              <a:t>マスタ テキストの書式設定</a:t>
            </a:r>
          </a:p>
        </p:txBody>
      </p:sp>
      <p:sp>
        <p:nvSpPr>
          <p:cNvPr name="AutoShape 4" id="5"/>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5" id="6"/>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6" id="7"/>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3919546227"/>
      </p:ext>
    </p:extLst>
  </p:cSld>
  <p:clrMapOvr>
    <a:masterClrMapping/>
  </p:clrMapOvr>
</p:sldLayout>
</file>

<file path=ppt/slideLayouts/slideLayout13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729928"/>
      </p:ext>
    </p:extLst>
  </p:cSld>
  <p:clrMapOvr>
    <a:masterClrMapping/>
  </p:clrMapOvr>
</p:sldLayout>
</file>

<file path=ppt/slideLayouts/slideLayout13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169197"/>
      </p:ext>
    </p:extLst>
  </p:cSld>
  <p:clrMapOvr>
    <a:masterClrMapping/>
  </p:clrMapOvr>
</p:sldLayout>
</file>

<file path=ppt/slideLayouts/slideLayout134.xml><?xml version="1.0" encoding="utf-8"?>
<p:sldLayout xmlns:a="http://schemas.openxmlformats.org/drawingml/2006/main" xmlns:p="http://schemas.openxmlformats.org/presentationml/2006/main" xmlns:r="http://schemas.openxmlformats.org/officeDocument/2006/relationships" preserve="1" userDrawn="1">
  <p:cSld name="比較">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6699"/>
            <a:ext cx="6172200" cy="1651000"/>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body"/>
          </p:nvPr>
        </p:nvSpPr>
        <p:spPr>
          <a:xfrm flipH="false" flipV="false" rot="0">
            <a:off x="342900" y="2217385"/>
            <a:ext cx="3030141" cy="924101"/>
          </a:xfrm>
          <a:prstGeom prst="rect">
            <a:avLst/>
          </a:prstGeom>
          <a:ln>
            <a:noFill/>
          </a:ln>
        </p:spPr>
        <p:txBody>
          <a:bodyPr anchor="b" rtlCol="false" bIns="45720" anchorCtr="false" tIns="45720" lIns="91440" rIns="91440" wrap="square" vert="horz">
            <a:normAutofit/>
          </a:bodyPr>
          <a:lstStyle/>
          <a:p>
            <a:pPr indent="0" lvl="0" fontAlgn="base" marL="0" algn="l">
              <a:spcBef>
                <a:spcPct val="20000"/>
              </a:spcBef>
              <a:spcAft>
                <a:spcPct val="0"/>
              </a:spcAft>
              <a:buNone/>
            </a:pPr>
            <a:r>
              <a:rPr lang="en-US" b="true" sz="3467" i="false" strike="noStrike" baseline="0" u="none">
                <a:solidFill>
                  <a:srgbClr val="000000"/>
                </a:solidFill>
                <a:latin typeface="ＭＳ Ｐゴシック"/>
              </a:rPr>
              <a:t>マスタ テキストの書式設定</a:t>
            </a:r>
          </a:p>
        </p:txBody>
      </p:sp>
      <p:sp>
        <p:nvSpPr>
          <p:cNvPr name="AutoShape 3" id="4"/>
          <p:cNvSpPr/>
          <p:nvPr>
            <p:ph type="obj"/>
          </p:nvPr>
        </p:nvSpPr>
        <p:spPr>
          <a:xfrm flipH="false" flipV="false" rot="0">
            <a:off x="342900" y="3141486"/>
            <a:ext cx="3030141" cy="5707416"/>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3467"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2 </a:t>
            </a:r>
            <a:r>
              <a:rPr lang="en-US" b="false" sz="2889"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2600" i="false" strike="noStrike" baseline="0" u="none">
                <a:solidFill>
                  <a:srgbClr val="000000"/>
                </a:solidFill>
                <a:latin typeface="ＭＳ Ｐゴシック"/>
              </a:rPr>
              <a:t>第 </a:t>
            </a:r>
            <a:r>
              <a:rPr lang="en-US" b="false" sz="2600" i="false" strike="noStrike" baseline="0" u="none">
                <a:solidFill>
                  <a:srgbClr val="000000"/>
                </a:solidFill>
                <a:latin typeface="Arial"/>
              </a:rPr>
              <a:t>3 </a:t>
            </a:r>
            <a:r>
              <a:rPr lang="en-US" b="false" sz="2600"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311" i="false" strike="noStrike" baseline="0" u="none">
                <a:solidFill>
                  <a:srgbClr val="000000"/>
                </a:solidFill>
                <a:latin typeface="ＭＳ Ｐゴシック"/>
              </a:rPr>
              <a:t>第 </a:t>
            </a:r>
            <a:r>
              <a:rPr lang="en-US" b="false" sz="2311" i="false" strike="noStrike" baseline="0" u="none">
                <a:solidFill>
                  <a:srgbClr val="000000"/>
                </a:solidFill>
                <a:latin typeface="Arial"/>
              </a:rPr>
              <a:t>4 </a:t>
            </a:r>
            <a:r>
              <a:rPr lang="en-US" b="false" sz="2311"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311" i="false" strike="noStrike" baseline="0" u="none">
                <a:solidFill>
                  <a:srgbClr val="000000"/>
                </a:solidFill>
                <a:latin typeface="ＭＳ Ｐゴシック"/>
              </a:rPr>
              <a:t>第 </a:t>
            </a:r>
            <a:r>
              <a:rPr lang="en-US" b="false" sz="2311" i="false" strike="noStrike" baseline="0" u="none">
                <a:solidFill>
                  <a:srgbClr val="000000"/>
                </a:solidFill>
                <a:latin typeface="Arial"/>
              </a:rPr>
              <a:t>5 </a:t>
            </a:r>
            <a:r>
              <a:rPr lang="en-US" b="false" sz="2311" i="false" strike="noStrike" baseline="0" u="none">
                <a:solidFill>
                  <a:srgbClr val="000000"/>
                </a:solidFill>
                <a:latin typeface="ＭＳ Ｐゴシック"/>
              </a:rPr>
              <a:t>レベル</a:t>
            </a:r>
          </a:p>
        </p:txBody>
      </p:sp>
      <p:sp>
        <p:nvSpPr>
          <p:cNvPr name="AutoShape 4" id="5"/>
          <p:cNvSpPr/>
          <p:nvPr>
            <p:ph type="body"/>
          </p:nvPr>
        </p:nvSpPr>
        <p:spPr>
          <a:xfrm flipH="false" flipV="false" rot="0">
            <a:off x="3483772" y="2217385"/>
            <a:ext cx="3031332" cy="924101"/>
          </a:xfrm>
          <a:prstGeom prst="rect">
            <a:avLst/>
          </a:prstGeom>
          <a:ln>
            <a:noFill/>
          </a:ln>
        </p:spPr>
        <p:txBody>
          <a:bodyPr anchor="b" rtlCol="false" bIns="45720" anchorCtr="false" tIns="45720" lIns="91440" rIns="91440" wrap="square" vert="horz">
            <a:normAutofit/>
          </a:bodyPr>
          <a:lstStyle/>
          <a:p>
            <a:pPr indent="0" lvl="0" fontAlgn="base" marL="0" algn="l">
              <a:spcBef>
                <a:spcPct val="20000"/>
              </a:spcBef>
              <a:spcAft>
                <a:spcPct val="0"/>
              </a:spcAft>
              <a:buNone/>
            </a:pPr>
            <a:r>
              <a:rPr lang="en-US" b="true" sz="3467" i="false" strike="noStrike" baseline="0" u="none">
                <a:solidFill>
                  <a:srgbClr val="000000"/>
                </a:solidFill>
                <a:latin typeface="ＭＳ Ｐゴシック"/>
              </a:rPr>
              <a:t>マスタ テキストの書式設定</a:t>
            </a:r>
          </a:p>
        </p:txBody>
      </p:sp>
      <p:sp>
        <p:nvSpPr>
          <p:cNvPr name="AutoShape 5" id="6"/>
          <p:cNvSpPr/>
          <p:nvPr>
            <p:ph type="obj"/>
          </p:nvPr>
        </p:nvSpPr>
        <p:spPr>
          <a:xfrm flipH="false" flipV="false" rot="0">
            <a:off x="3483772" y="3141486"/>
            <a:ext cx="3031332" cy="5707416"/>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3467"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2 </a:t>
            </a:r>
            <a:r>
              <a:rPr lang="en-US" b="false" sz="2889"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2600" i="false" strike="noStrike" baseline="0" u="none">
                <a:solidFill>
                  <a:srgbClr val="000000"/>
                </a:solidFill>
                <a:latin typeface="ＭＳ Ｐゴシック"/>
              </a:rPr>
              <a:t>第 </a:t>
            </a:r>
            <a:r>
              <a:rPr lang="en-US" b="false" sz="2600" i="false" strike="noStrike" baseline="0" u="none">
                <a:solidFill>
                  <a:srgbClr val="000000"/>
                </a:solidFill>
                <a:latin typeface="Arial"/>
              </a:rPr>
              <a:t>3 </a:t>
            </a:r>
            <a:r>
              <a:rPr lang="en-US" b="false" sz="2600"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311" i="false" strike="noStrike" baseline="0" u="none">
                <a:solidFill>
                  <a:srgbClr val="000000"/>
                </a:solidFill>
                <a:latin typeface="ＭＳ Ｐゴシック"/>
              </a:rPr>
              <a:t>第 </a:t>
            </a:r>
            <a:r>
              <a:rPr lang="en-US" b="false" sz="2311" i="false" strike="noStrike" baseline="0" u="none">
                <a:solidFill>
                  <a:srgbClr val="000000"/>
                </a:solidFill>
                <a:latin typeface="Arial"/>
              </a:rPr>
              <a:t>4 </a:t>
            </a:r>
            <a:r>
              <a:rPr lang="en-US" b="false" sz="2311"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311" i="false" strike="noStrike" baseline="0" u="none">
                <a:solidFill>
                  <a:srgbClr val="000000"/>
                </a:solidFill>
                <a:latin typeface="ＭＳ Ｐゴシック"/>
              </a:rPr>
              <a:t>第 </a:t>
            </a:r>
            <a:r>
              <a:rPr lang="en-US" b="false" sz="2311" i="false" strike="noStrike" baseline="0" u="none">
                <a:solidFill>
                  <a:srgbClr val="000000"/>
                </a:solidFill>
                <a:latin typeface="Arial"/>
              </a:rPr>
              <a:t>5 </a:t>
            </a:r>
            <a:r>
              <a:rPr lang="en-US" b="false" sz="2311" i="false" strike="noStrike" baseline="0" u="none">
                <a:solidFill>
                  <a:srgbClr val="000000"/>
                </a:solidFill>
                <a:latin typeface="ＭＳ Ｐゴシック"/>
              </a:rPr>
              <a:t>レベル</a:t>
            </a:r>
          </a:p>
        </p:txBody>
      </p:sp>
      <p:sp>
        <p:nvSpPr>
          <p:cNvPr name="AutoShape 6" id="7"/>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7" id="8"/>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8" id="9"/>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120592631"/>
      </p:ext>
    </p:extLst>
  </p:cSld>
  <p:clrMapOvr>
    <a:masterClrMapping/>
  </p:clrMapOvr>
</p:sldLayout>
</file>

<file path=ppt/slideLayouts/slideLayout13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761197"/>
      </p:ext>
    </p:extLst>
  </p:cSld>
  <p:clrMapOvr>
    <a:masterClrMapping/>
  </p:clrMapOvr>
</p:sldLayout>
</file>

<file path=ppt/slideLayouts/slideLayout13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4658826"/>
      </p:ext>
    </p:extLst>
  </p:cSld>
  <p:clrMapOvr>
    <a:masterClrMapping/>
  </p:clrMapOvr>
</p:sldLayout>
</file>

<file path=ppt/slideLayouts/slideLayout13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3459191"/>
      </p:ext>
    </p:extLst>
  </p:cSld>
  <p:clrMapOvr>
    <a:masterClrMapping/>
  </p:clrMapOvr>
</p:sldLayout>
</file>

<file path=ppt/slideLayouts/slideLayout13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96026792"/>
      </p:ext>
    </p:extLst>
  </p:cSld>
  <p:clrMapOvr>
    <a:masterClrMapping/>
  </p:clrMapOvr>
</p:sldLayout>
</file>

<file path=ppt/slideLayouts/slideLayout13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3394360"/>
      </p:ext>
    </p:extLst>
  </p:cSld>
  <p:clrMapOvr>
    <a:masterClrMapping/>
  </p:clrMapOvr>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9882667"/>
      </p:ext>
    </p:extLst>
  </p:cSld>
  <p:clrMapOvr>
    <a:masterClrMapping/>
  </p:clrMapOvr>
</p:sldLayout>
</file>

<file path=ppt/slideLayouts/slideLayout14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4414828"/>
      </p:ext>
    </p:extLst>
  </p:cSld>
  <p:clrMapOvr>
    <a:masterClrMapping/>
  </p:clrMapOvr>
</p:sldLayout>
</file>

<file path=ppt/slideLayouts/slideLayout141.xml><?xml version="1.0" encoding="utf-8"?>
<p:sldLayout xmlns:a="http://schemas.openxmlformats.org/drawingml/2006/main" xmlns:p="http://schemas.openxmlformats.org/presentationml/2006/main" xmlns:r="http://schemas.openxmlformats.org/officeDocument/2006/relationships" preserve="1" userDrawn="1">
  <p:cSld name="タイトル スライド">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rot="0">
            <a:off x="0" y="9424554"/>
            <a:ext cx="6858000" cy="481542"/>
          </a:xfrm>
          <a:prstGeom prst="rect">
            <a:avLst/>
          </a:prstGeom>
        </p:spPr>
      </p:pic>
      <p:sp>
        <p:nvSpPr>
          <p:cNvPr name="AutoShape 2" id="3"/>
          <p:cNvSpPr/>
          <p:nvPr/>
        </p:nvSpPr>
        <p:spPr>
          <a:xfrm flipH="false" flipV="false" rot="0">
            <a:off x="1269214" y="4744431"/>
            <a:ext cx="5588794" cy="105481"/>
          </a:xfrm>
          <a:prstGeom prst="rect">
            <a:avLst/>
          </a:prstGeom>
          <a:solidFill>
            <a:srgbClr val="0066CC"/>
          </a:solidFill>
          <a:ln>
            <a:noFill/>
          </a:ln>
        </p:spPr>
        <p:txBody>
          <a:bodyPr anchor="ctr" rtlCol="false" bIns="45720" anchorCtr="false" tIns="45720" lIns="91440" rIns="91440" wrap="none" vert="horz">
            <a:normAutofit/>
          </a:bodyPr>
          <a:lstStyle/>
          <a:p>
            <a:pPr lvl="0" fontAlgn="base" marL="0" algn="l">
              <a:spcBef>
                <a:spcPct val="0"/>
              </a:spcBef>
              <a:spcAft>
                <a:spcPct val="0"/>
              </a:spcAft>
            </a:pPr>
          </a:p>
        </p:txBody>
      </p:sp>
      <p:pic>
        <p:nvPicPr>
          <p:cNvPr name="Picture 3" id="4"/>
          <p:cNvPicPr>
            <a:picLocks noChangeAspect="true"/>
          </p:cNvPicPr>
          <p:nvPr/>
        </p:nvPicPr>
        <p:blipFill>
          <a:blip r:embed="rId3"/>
          <a:stretch>
            <a:fillRect/>
          </a:stretch>
        </p:blipFill>
        <p:spPr>
          <a:xfrm rot="0">
            <a:off x="17" y="8741254"/>
            <a:ext cx="1593056" cy="683331"/>
          </a:xfrm>
          <a:prstGeom prst="rect">
            <a:avLst/>
          </a:prstGeom>
        </p:spPr>
      </p:pic>
      <p:sp>
        <p:nvSpPr>
          <p:cNvPr name="TextBox 4" id="5"/>
          <p:cNvSpPr txBox="true"/>
          <p:nvPr/>
        </p:nvSpPr>
        <p:spPr>
          <a:xfrm flipH="false" flipV="false" rot="0">
            <a:off x="4" y="9424559"/>
            <a:ext cx="5185202" cy="359009"/>
          </a:xfrm>
          <a:prstGeom prst="rect">
            <a:avLst/>
          </a:prstGeom>
          <a:ln>
            <a:noFill/>
          </a:ln>
        </p:spPr>
        <p:txBody>
          <a:bodyPr anchor="t" rtlCol="false" bIns="45720" anchorCtr="false" tIns="45720" lIns="91440" rIns="91440" wrap="none">
            <a:spAutoFit/>
          </a:bodyPr>
          <a:lstStyle/>
          <a:p>
            <a:pPr lvl="0" fontAlgn="base" marL="0" algn="l">
              <a:spcBef>
                <a:spcPct val="0"/>
              </a:spcBef>
              <a:spcAft>
                <a:spcPct val="0"/>
              </a:spcAft>
            </a:pPr>
            <a:r>
              <a:rPr lang="en-US" b="false" sz="1733" i="true" strike="noStrike" baseline="0" u="none">
                <a:solidFill>
                  <a:srgbClr val="FFFFFF"/>
                </a:solidFill>
                <a:latin typeface="Times New Roman"/>
              </a:rPr>
              <a:t>Ministry of Land, Infrastructure, Transport and Tourism</a:t>
            </a:r>
          </a:p>
        </p:txBody>
      </p:sp>
      <p:sp>
        <p:nvSpPr>
          <p:cNvPr name="AutoShape 5" id="6"/>
          <p:cNvSpPr/>
          <p:nvPr>
            <p:ph type="ctrTitle"/>
          </p:nvPr>
        </p:nvSpPr>
        <p:spPr>
          <a:xfrm flipH="false" flipV="false" rot="0">
            <a:off x="1214437" y="3081963"/>
            <a:ext cx="5643563" cy="2123369"/>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5778" i="false" strike="noStrike" baseline="0" u="none">
                <a:solidFill>
                  <a:srgbClr val="4087C8"/>
                </a:solidFill>
                <a:latin typeface="HGP創英角ｺﾞｼｯｸUB"/>
              </a:rPr>
              <a:t>マスタ タイトルの書式設定</a:t>
            </a:r>
          </a:p>
        </p:txBody>
      </p:sp>
      <p:sp>
        <p:nvSpPr>
          <p:cNvPr name="AutoShape 6" id="7"/>
          <p:cNvSpPr/>
          <p:nvPr>
            <p:ph type="subTitle"/>
          </p:nvPr>
        </p:nvSpPr>
        <p:spPr>
          <a:xfrm flipH="false" flipV="false" rot="0">
            <a:off x="1028701" y="5613400"/>
            <a:ext cx="4800600" cy="2531533"/>
          </a:xfrm>
          <a:prstGeom prst="rect">
            <a:avLst/>
          </a:prstGeom>
          <a:ln>
            <a:noFill/>
          </a:ln>
        </p:spPr>
        <p:txBody>
          <a:bodyPr anchor="t" rtlCol="false" bIns="45720" anchorCtr="false" tIns="45720" lIns="91440" rIns="91440" wrap="square" vert="horz">
            <a:normAutofit/>
          </a:bodyPr>
          <a:lstStyle/>
          <a:p>
            <a:pPr indent="0" lvl="0" fontAlgn="base" marL="0" algn="ctr">
              <a:spcBef>
                <a:spcPct val="20000"/>
              </a:spcBef>
              <a:spcAft>
                <a:spcPct val="0"/>
              </a:spcAft>
              <a:buNone/>
            </a:pPr>
            <a:r>
              <a:rPr lang="en-US" b="false" sz="4622" i="false" strike="noStrike" baseline="0" u="none">
                <a:solidFill>
                  <a:srgbClr val="000000"/>
                </a:solidFill>
                <a:latin typeface="ＭＳ Ｐゴシック"/>
              </a:rPr>
              <a:t>マスタ サブタイトルの書式設定</a:t>
            </a:r>
          </a:p>
        </p:txBody>
      </p:sp>
      <p:sp>
        <p:nvSpPr>
          <p:cNvPr name="AutoShape 7" id="8"/>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8" id="9"/>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9" id="10"/>
          <p:cNvSpPr/>
          <p:nvPr>
            <p:ph type="sldNum"/>
          </p:nvPr>
        </p:nvSpPr>
        <p:spPr>
          <a:xfrm flipH="false" flipV="false" rot="0">
            <a:off x="4914900" y="9020880"/>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3436318246"/>
      </p:ext>
    </p:extLst>
  </p:cSld>
  <p:clrMapOvr>
    <a:masterClrMapping/>
  </p:clrMapOvr>
</p:sldLayout>
</file>

<file path=ppt/slideLayouts/slideLayout14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2446332"/>
      </p:ext>
    </p:extLst>
  </p:cSld>
  <p:clrMapOvr>
    <a:masterClrMapping/>
  </p:clrMapOvr>
</p:sldLayout>
</file>

<file path=ppt/slideLayouts/slideLayout143.xml><?xml version="1.0" encoding="utf-8"?>
<p:sldLayout xmlns:a="http://schemas.openxmlformats.org/drawingml/2006/main" xmlns:p="http://schemas.openxmlformats.org/presentationml/2006/main" xmlns:r="http://schemas.openxmlformats.org/officeDocument/2006/relationships" preserve="1" userDrawn="1">
  <p:cSld name="タイトルと表">
    <p:spTree>
      <p:nvGrpSpPr>
        <p:cNvPr id="1" name=""/>
        <p:cNvGrpSpPr/>
        <p:nvPr/>
      </p:nvGrpSpPr>
      <p:grpSpPr>
        <a:xfrm>
          <a:off x="0" y="0"/>
          <a:ext cx="0" cy="0"/>
          <a:chOff x="0" y="0"/>
          <a:chExt cx="0" cy="0"/>
        </a:xfrm>
      </p:grpSpPr>
      <p:sp>
        <p:nvSpPr>
          <p:cNvPr name="AutoShape 1" id="2"/>
          <p:cNvSpPr/>
          <p:nvPr>
            <p:ph type="title"/>
          </p:nvPr>
        </p:nvSpPr>
        <p:spPr>
          <a:xfrm flipH="false" flipV="false" rot="0">
            <a:off x="19" y="7"/>
            <a:ext cx="5264944"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tbl"/>
          </p:nvPr>
        </p:nvSpPr>
        <p:spPr>
          <a:xfrm flipH="false" flipV="false" rot="0">
            <a:off x="342900" y="2311450"/>
            <a:ext cx="617220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p>
        </p:txBody>
      </p:sp>
      <p:sp>
        <p:nvSpPr>
          <p:cNvPr name="AutoShape 3" id="4"/>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4" id="5"/>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1272650758"/>
      </p:ext>
    </p:extLst>
  </p:cSld>
  <p:clrMapOvr>
    <a:masterClrMapping/>
  </p:clrMapOvr>
</p:sldLayout>
</file>

<file path=ppt/slideLayouts/slideLayout144.xml><?xml version="1.0" encoding="utf-8"?>
<p:sldLayout xmlns:a="http://schemas.openxmlformats.org/drawingml/2006/main" xmlns:p="http://schemas.openxmlformats.org/presentationml/2006/main" xmlns:r="http://schemas.openxmlformats.org/officeDocument/2006/relationships" preserve="1" userDrawn="1">
  <p:cSld name="タイトル、コンテンツ、2 つ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19" y="7"/>
            <a:ext cx="5264944"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obj"/>
          </p:nvPr>
        </p:nvSpPr>
        <p:spPr>
          <a:xfrm flipH="false" flipV="false" rot="0">
            <a:off x="342903" y="2311450"/>
            <a:ext cx="302895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3" id="4"/>
          <p:cNvSpPr/>
          <p:nvPr>
            <p:ph type="obj"/>
          </p:nvPr>
        </p:nvSpPr>
        <p:spPr>
          <a:xfrm flipH="false" flipV="false" rot="0">
            <a:off x="3486150" y="2311400"/>
            <a:ext cx="3028950" cy="3157538"/>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4" id="5"/>
          <p:cNvSpPr/>
          <p:nvPr>
            <p:ph type="obj"/>
          </p:nvPr>
        </p:nvSpPr>
        <p:spPr>
          <a:xfrm flipH="false" flipV="false" rot="0">
            <a:off x="3486150" y="5689088"/>
            <a:ext cx="3028950" cy="3159831"/>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5" id="6"/>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6" id="7"/>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7" id="8"/>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1155542867"/>
      </p:ext>
    </p:extLst>
  </p:cSld>
  <p:clrMapOvr>
    <a:masterClrMapping/>
  </p:clrMapOvr>
</p:sldLayout>
</file>

<file path=ppt/slideLayouts/slideLayout14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911232"/>
      </p:ext>
    </p:extLst>
  </p:cSld>
  <p:clrMapOvr>
    <a:masterClrMapping/>
  </p:clrMapOvr>
</p:sldLayout>
</file>

<file path=ppt/slideLayouts/slideLayout146.xml><?xml version="1.0" encoding="utf-8"?>
<p:sldLayout xmlns:a="http://schemas.openxmlformats.org/drawingml/2006/main" xmlns:p="http://schemas.openxmlformats.org/presentationml/2006/main" xmlns:r="http://schemas.openxmlformats.org/officeDocument/2006/relationships" preserve="1" userDrawn="1">
  <p:cSld name="1_タイトル スライド">
    <p:spTree>
      <p:nvGrpSpPr>
        <p:cNvPr id="1" name=""/>
        <p:cNvGrpSpPr/>
        <p:nvPr/>
      </p:nvGrpSpPr>
      <p:grpSpPr>
        <a:xfrm>
          <a:off x="0" y="0"/>
          <a:ext cx="0" cy="0"/>
          <a:chOff x="0" y="0"/>
          <a:chExt cx="0" cy="0"/>
        </a:xfrm>
      </p:grpSpPr>
      <p:pic>
        <p:nvPicPr>
          <p:cNvPr name="Picture 1" id="2"/>
          <p:cNvPicPr>
            <a:picLocks noChangeAspect="true"/>
          </p:cNvPicPr>
          <p:nvPr/>
        </p:nvPicPr>
        <p:blipFill>
          <a:blip r:embed="rId2"/>
          <a:stretch>
            <a:fillRect/>
          </a:stretch>
        </p:blipFill>
        <p:spPr>
          <a:xfrm rot="0">
            <a:off x="0" y="9424554"/>
            <a:ext cx="6858000" cy="481542"/>
          </a:xfrm>
          <a:prstGeom prst="rect">
            <a:avLst/>
          </a:prstGeom>
        </p:spPr>
      </p:pic>
      <p:sp>
        <p:nvSpPr>
          <p:cNvPr name="AutoShape 2" id="3"/>
          <p:cNvSpPr/>
          <p:nvPr/>
        </p:nvSpPr>
        <p:spPr>
          <a:xfrm flipH="false" flipV="false" rot="0">
            <a:off x="1269214" y="4744431"/>
            <a:ext cx="5588794" cy="105481"/>
          </a:xfrm>
          <a:prstGeom prst="rect">
            <a:avLst/>
          </a:prstGeom>
          <a:solidFill>
            <a:srgbClr val="0066CC"/>
          </a:solidFill>
          <a:ln>
            <a:noFill/>
          </a:ln>
        </p:spPr>
        <p:txBody>
          <a:bodyPr anchor="ctr" rtlCol="false" bIns="45720" anchorCtr="false" tIns="45720" lIns="91440" rIns="91440" wrap="none" vert="horz">
            <a:normAutofit/>
          </a:bodyPr>
          <a:lstStyle/>
          <a:p>
            <a:pPr lvl="0" fontAlgn="base" marL="0" algn="l">
              <a:spcBef>
                <a:spcPct val="0"/>
              </a:spcBef>
              <a:spcAft>
                <a:spcPct val="0"/>
              </a:spcAft>
            </a:pPr>
          </a:p>
        </p:txBody>
      </p:sp>
      <p:sp>
        <p:nvSpPr>
          <p:cNvPr name="AutoShape 3" id="4"/>
          <p:cNvSpPr/>
          <p:nvPr>
            <p:ph type="ctrTitle"/>
          </p:nvPr>
        </p:nvSpPr>
        <p:spPr>
          <a:xfrm flipH="false" flipV="false" rot="0">
            <a:off x="1214437" y="3081963"/>
            <a:ext cx="5643563" cy="2123369"/>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5778" i="false" strike="noStrike" baseline="0" u="none">
                <a:solidFill>
                  <a:srgbClr val="4087C8"/>
                </a:solidFill>
                <a:latin typeface="HGP創英角ｺﾞｼｯｸUB"/>
              </a:rPr>
              <a:t>マスタ タイトルの書式設定</a:t>
            </a:r>
          </a:p>
        </p:txBody>
      </p:sp>
      <p:sp>
        <p:nvSpPr>
          <p:cNvPr name="AutoShape 4" id="5"/>
          <p:cNvSpPr/>
          <p:nvPr>
            <p:ph type="subTitle"/>
          </p:nvPr>
        </p:nvSpPr>
        <p:spPr>
          <a:xfrm flipH="false" flipV="false" rot="0">
            <a:off x="1028701" y="5613400"/>
            <a:ext cx="4800600" cy="2531533"/>
          </a:xfrm>
          <a:prstGeom prst="rect">
            <a:avLst/>
          </a:prstGeom>
          <a:ln>
            <a:noFill/>
          </a:ln>
        </p:spPr>
        <p:txBody>
          <a:bodyPr anchor="t" rtlCol="false" bIns="45720" anchorCtr="false" tIns="45720" lIns="91440" rIns="91440" wrap="square" vert="horz">
            <a:normAutofit/>
          </a:bodyPr>
          <a:lstStyle/>
          <a:p>
            <a:pPr indent="0" lvl="0" fontAlgn="base" marL="0" algn="ctr">
              <a:spcBef>
                <a:spcPct val="20000"/>
              </a:spcBef>
              <a:spcAft>
                <a:spcPct val="0"/>
              </a:spcAft>
              <a:buNone/>
            </a:pPr>
            <a:r>
              <a:rPr lang="en-US" b="false" sz="4622" i="false" strike="noStrike" baseline="0" u="none">
                <a:solidFill>
                  <a:srgbClr val="000000"/>
                </a:solidFill>
                <a:latin typeface="ＭＳ Ｐゴシック"/>
              </a:rPr>
              <a:t>マスタ サブタイトルの書式設定</a:t>
            </a:r>
          </a:p>
        </p:txBody>
      </p:sp>
      <p:sp>
        <p:nvSpPr>
          <p:cNvPr name="AutoShape 5" id="6"/>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6" id="7"/>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7" id="8"/>
          <p:cNvSpPr/>
          <p:nvPr>
            <p:ph type="sldNum"/>
          </p:nvPr>
        </p:nvSpPr>
        <p:spPr>
          <a:xfrm flipH="false" flipV="false" rot="0">
            <a:off x="4914900" y="9020880"/>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1061567967"/>
      </p:ext>
    </p:extLst>
  </p:cSld>
  <p:clrMapOvr>
    <a:masterClrMapping/>
  </p:clrMapOvr>
</p:sldLayout>
</file>

<file path=ppt/slideLayouts/slideLayout14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415028"/>
      </p:ext>
    </p:extLst>
  </p:cSld>
  <p:clrMapOvr>
    <a:masterClrMapping/>
  </p:clrMapOvr>
</p:sldLayout>
</file>

<file path=ppt/slideLayouts/slideLayout14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363374"/>
      </p:ext>
    </p:extLst>
  </p:cSld>
  <p:clrMapOvr>
    <a:masterClrMapping/>
  </p:clrMapOvr>
</p:sldLayout>
</file>

<file path=ppt/slideLayouts/slideLayout14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5015973"/>
      </p:ext>
    </p:extLst>
  </p:cSld>
  <p:clrMapOvr>
    <a:masterClrMapping/>
  </p:clrMapOvr>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67761"/>
      </p:ext>
    </p:extLst>
  </p:cSld>
  <p:clrMapOvr>
    <a:masterClrMapping/>
  </p:clrMapOvr>
</p:sldLayout>
</file>

<file path=ppt/slideLayouts/slideLayout150.xml><?xml version="1.0" encoding="utf-8"?>
<p:sldLayout xmlns:a="http://schemas.openxmlformats.org/drawingml/2006/main" xmlns:p="http://schemas.openxmlformats.org/presentationml/2006/main" xmlns:r="http://schemas.openxmlformats.org/officeDocument/2006/relationships" preserve="1" userDrawn="1">
  <p:cSld name="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1" y="7"/>
            <a:ext cx="6857999"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
        <p:nvSpPr>
          <p:cNvPr name="AutoShape 2" id="3"/>
          <p:cNvSpPr/>
          <p:nvPr>
            <p:ph type="body"/>
          </p:nvPr>
        </p:nvSpPr>
        <p:spPr>
          <a:xfrm flipH="false" flipV="false" rot="0">
            <a:off x="342900" y="2311450"/>
            <a:ext cx="6172200" cy="6537502"/>
          </a:xfrm>
          <a:prstGeom prst="rect">
            <a:avLst/>
          </a:prstGeom>
          <a:ln>
            <a:noFill/>
          </a:ln>
        </p:spPr>
        <p:txBody>
          <a:bodyPr anchor="t" rtlCol="false" bIns="45720" anchorCtr="false" tIns="45720" lIns="91440" rIns="91440" wrap="square" vert="vert">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3" id="4"/>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4" id="5"/>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600" i="false" strike="noStrike" baseline="0" u="none">
                <a:solidFill>
                  <a:srgbClr val="000000"/>
                </a:solidFill>
                <a:latin typeface="Arial"/>
              </a:rPr>
              <a:t>‹#›</a:t>
            </a:r>
          </a:p>
        </p:txBody>
      </p:sp>
    </p:spTree>
    <p:extLst>
      <p:ext uri="{BB962C8B-B14F-4D97-AF65-F5344CB8AC3E}">
        <p14:creationId xmlns:p14="http://schemas.microsoft.com/office/powerpoint/2010/main" val="2894434002"/>
      </p:ext>
    </p:extLst>
  </p:cSld>
  <p:clrMapOvr>
    <a:masterClrMapping/>
  </p:clrMapOvr>
</p:sldLayout>
</file>

<file path=ppt/slideLayouts/slideLayout15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9077795"/>
      </p:ext>
    </p:extLst>
  </p:cSld>
  <p:clrMapOvr>
    <a:masterClrMapping/>
  </p:clrMapOvr>
</p:sldLayout>
</file>

<file path=ppt/slideLayouts/slideLayout152.xml><?xml version="1.0" encoding="utf-8"?>
<p:sldLayout xmlns:a="http://schemas.openxmlformats.org/drawingml/2006/main" xmlns:p="http://schemas.openxmlformats.org/presentationml/2006/main" xmlns:r="http://schemas.openxmlformats.org/officeDocument/2006/relationships" preserve="1" userDrawn="1">
  <p:cSld name="2 つ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6699"/>
            <a:ext cx="6172200" cy="1651000"/>
          </a:xfrm>
          <a:prstGeom prst="rect">
            <a:avLst/>
          </a:prstGeom>
          <a:ln>
            <a:noFill/>
          </a:ln>
        </p:spPr>
        <p:txBody>
          <a:bodyPr anchor="ctr" rtlCol="false" bIns="45720" anchorCtr="false" tIns="45720" lIns="91440" rIns="91440" wrap="square" vert="horz">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343097" y="2311408"/>
            <a:ext cx="3028950" cy="6537502"/>
          </a:xfrm>
          <a:prstGeom prst="rect">
            <a:avLst/>
          </a:prstGeom>
          <a:ln>
            <a:noFill/>
          </a:ln>
        </p:spPr>
        <p:txBody>
          <a:bodyPr anchor="t" rtlCol="false" bIns="45720" anchorCtr="false" tIns="45720" lIns="91440" rIns="91440" wrap="square" vert="horz">
            <a:normAutofit/>
          </a:bodyPr>
          <a:lstStyle/>
          <a:p>
            <a:pPr indent="-495285" lvl="0" marL="495285" algn="l">
              <a:spcBef>
                <a:spcPct val="20000"/>
              </a:spcBef>
            </a:pPr>
            <a:r>
              <a:rPr lang="en-US" b="false" sz="4044" i="false" strike="noStrike" baseline="0" u="none">
                <a:solidFill>
                  <a:srgbClr val="000000"/>
                </a:solidFill>
                <a:latin typeface="Calibri"/>
              </a:rPr>
              <a:t>マスタ テキストの書式設定</a:t>
            </a:r>
          </a:p>
          <a:p>
            <a:pPr indent="-412737" lvl="1" marL="1073117" algn="l">
              <a:spcBef>
                <a:spcPct val="20000"/>
              </a:spcBef>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2 </a:t>
            </a:r>
            <a:r>
              <a:rPr lang="en-US" b="false" sz="3467" i="false" strike="noStrike" baseline="0" u="none">
                <a:solidFill>
                  <a:srgbClr val="000000"/>
                </a:solidFill>
                <a:latin typeface="Calibri"/>
              </a:rPr>
              <a:t>レベル</a:t>
            </a:r>
          </a:p>
          <a:p>
            <a:pPr indent="-330190" lvl="2" marL="165094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3 </a:t>
            </a:r>
            <a:r>
              <a:rPr lang="en-US" b="false" sz="2889" i="false" strike="noStrike" baseline="0" u="none">
                <a:solidFill>
                  <a:srgbClr val="000000"/>
                </a:solidFill>
                <a:latin typeface="Calibri"/>
              </a:rPr>
              <a:t>レベル</a:t>
            </a:r>
          </a:p>
          <a:p>
            <a:pPr indent="-330190" lvl="3" marL="2311329" algn="l">
              <a:spcBef>
                <a:spcPct val="20000"/>
              </a:spcBef>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4 </a:t>
            </a:r>
            <a:r>
              <a:rPr lang="en-US" b="false" sz="2600" i="false" strike="noStrike" baseline="0" u="none">
                <a:solidFill>
                  <a:srgbClr val="000000"/>
                </a:solidFill>
                <a:latin typeface="Calibri"/>
              </a:rPr>
              <a:t>レベル</a:t>
            </a:r>
          </a:p>
          <a:p>
            <a:pPr indent="-330190" lvl="4" marL="2971709" algn="l">
              <a:spcBef>
                <a:spcPct val="20000"/>
              </a:spcBef>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5 </a:t>
            </a:r>
            <a:r>
              <a:rPr lang="en-US" b="false" sz="2600" i="false" strike="noStrike" baseline="0" u="none">
                <a:solidFill>
                  <a:srgbClr val="000000"/>
                </a:solidFill>
                <a:latin typeface="Calibri"/>
              </a:rPr>
              <a:t>レベル</a:t>
            </a:r>
          </a:p>
        </p:txBody>
      </p:sp>
      <p:sp>
        <p:nvSpPr>
          <p:cNvPr name="AutoShape 3" id="4"/>
          <p:cNvSpPr/>
          <p:nvPr>
            <p:ph type="obj"/>
          </p:nvPr>
        </p:nvSpPr>
        <p:spPr>
          <a:xfrm flipH="false" flipV="false" rot="0">
            <a:off x="3486150" y="2311408"/>
            <a:ext cx="3028950" cy="6537502"/>
          </a:xfrm>
          <a:prstGeom prst="rect">
            <a:avLst/>
          </a:prstGeom>
          <a:ln>
            <a:noFill/>
          </a:ln>
        </p:spPr>
        <p:txBody>
          <a:bodyPr anchor="t" rtlCol="false" bIns="45720" anchorCtr="false" tIns="45720" lIns="91440" rIns="91440" wrap="square" vert="horz">
            <a:normAutofit/>
          </a:bodyPr>
          <a:lstStyle/>
          <a:p>
            <a:pPr indent="-495285" lvl="0" marL="495285" algn="l">
              <a:spcBef>
                <a:spcPct val="20000"/>
              </a:spcBef>
            </a:pPr>
            <a:r>
              <a:rPr lang="en-US" b="false" sz="4044" i="false" strike="noStrike" baseline="0" u="none">
                <a:solidFill>
                  <a:srgbClr val="000000"/>
                </a:solidFill>
                <a:latin typeface="Calibri"/>
              </a:rPr>
              <a:t>マスタ テキストの書式設定</a:t>
            </a:r>
          </a:p>
          <a:p>
            <a:pPr indent="-412737" lvl="1" marL="1073117" algn="l">
              <a:spcBef>
                <a:spcPct val="20000"/>
              </a:spcBef>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2 </a:t>
            </a:r>
            <a:r>
              <a:rPr lang="en-US" b="false" sz="3467" i="false" strike="noStrike" baseline="0" u="none">
                <a:solidFill>
                  <a:srgbClr val="000000"/>
                </a:solidFill>
                <a:latin typeface="Calibri"/>
              </a:rPr>
              <a:t>レベル</a:t>
            </a:r>
          </a:p>
          <a:p>
            <a:pPr indent="-330190" lvl="2" marL="165094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3 </a:t>
            </a:r>
            <a:r>
              <a:rPr lang="en-US" b="false" sz="2889" i="false" strike="noStrike" baseline="0" u="none">
                <a:solidFill>
                  <a:srgbClr val="000000"/>
                </a:solidFill>
                <a:latin typeface="Calibri"/>
              </a:rPr>
              <a:t>レベル</a:t>
            </a:r>
          </a:p>
          <a:p>
            <a:pPr indent="-330190" lvl="3" marL="2311329" algn="l">
              <a:spcBef>
                <a:spcPct val="20000"/>
              </a:spcBef>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4 </a:t>
            </a:r>
            <a:r>
              <a:rPr lang="en-US" b="false" sz="2600" i="false" strike="noStrike" baseline="0" u="none">
                <a:solidFill>
                  <a:srgbClr val="000000"/>
                </a:solidFill>
                <a:latin typeface="Calibri"/>
              </a:rPr>
              <a:t>レベル</a:t>
            </a:r>
          </a:p>
          <a:p>
            <a:pPr indent="-330190" lvl="4" marL="2971709" algn="l">
              <a:spcBef>
                <a:spcPct val="20000"/>
              </a:spcBef>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5 </a:t>
            </a:r>
            <a:r>
              <a:rPr lang="en-US" b="false" sz="2600" i="false" strike="noStrike" baseline="0" u="none">
                <a:solidFill>
                  <a:srgbClr val="000000"/>
                </a:solidFill>
                <a:latin typeface="Calibri"/>
              </a:rPr>
              <a:t>レベル</a:t>
            </a:r>
          </a:p>
        </p:txBody>
      </p:sp>
      <p:sp>
        <p:nvSpPr>
          <p:cNvPr name="AutoShape 4" id="5"/>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5" id="6"/>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6" id="7"/>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935725157"/>
      </p:ext>
    </p:extLst>
  </p:cSld>
  <p:clrMapOvr>
    <a:masterClrMapping/>
  </p:clrMapOvr>
</p:sldLayout>
</file>

<file path=ppt/slideLayouts/slideLayout153.xml><?xml version="1.0" encoding="utf-8"?>
<p:sldLayout xmlns:a="http://schemas.openxmlformats.org/drawingml/2006/main" xmlns:p="http://schemas.openxmlformats.org/presentationml/2006/main" xmlns:r="http://schemas.openxmlformats.org/officeDocument/2006/relationships" preserve="1" userDrawn="1">
  <p:cSld name="タイトルのみ">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6699"/>
            <a:ext cx="6172200" cy="1651000"/>
          </a:xfrm>
          <a:prstGeom prst="rect">
            <a:avLst/>
          </a:prstGeom>
          <a:ln>
            <a:noFill/>
          </a:ln>
        </p:spPr>
        <p:txBody>
          <a:bodyPr anchor="ctr" rtlCol="false" bIns="45720" anchorCtr="false" tIns="45720" lIns="91440" rIns="91440" wrap="square" vert="horz">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3" id="4"/>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4" id="5"/>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383379721"/>
      </p:ext>
    </p:extLst>
  </p:cSld>
  <p:clrMapOvr>
    <a:masterClrMapping/>
  </p:clrMapOvr>
</p:sldLayout>
</file>

<file path=ppt/slideLayouts/slideLayout15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5752907"/>
      </p:ext>
    </p:extLst>
  </p:cSld>
  <p:clrMapOvr>
    <a:masterClrMapping/>
  </p:clrMapOvr>
</p:sldLayout>
</file>

<file path=ppt/slideLayouts/slideLayout15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174003"/>
      </p:ext>
    </p:extLst>
  </p:cSld>
  <p:clrMapOvr>
    <a:masterClrMapping/>
  </p:clrMapOvr>
</p:sldLayout>
</file>

<file path=ppt/slideLayouts/slideLayout15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3596222"/>
      </p:ext>
    </p:extLst>
  </p:cSld>
  <p:clrMapOvr>
    <a:masterClrMapping/>
  </p:clrMapOvr>
</p:sldLayout>
</file>

<file path=ppt/slideLayouts/slideLayout15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124721"/>
      </p:ext>
    </p:extLst>
  </p:cSld>
  <p:clrMapOvr>
    <a:masterClrMapping/>
  </p:clrMapOvr>
</p:sldLayout>
</file>

<file path=ppt/slideLayouts/slideLayout15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654435"/>
      </p:ext>
    </p:extLst>
  </p:cSld>
  <p:clrMapOvr>
    <a:masterClrMapping/>
  </p:clrMapOvr>
</p:sldLayout>
</file>

<file path=ppt/slideLayouts/slideLayout15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8477109"/>
      </p:ext>
    </p:extLst>
  </p:cSld>
  <p:clrMapOvr>
    <a:masterClrMapping/>
  </p:clrMapOvr>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userDrawn="1">
  <p:cSld name="タイトル付き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7" y="394407"/>
            <a:ext cx="2256326" cy="1678517"/>
          </a:xfrm>
          <a:prstGeom prst="rect">
            <a:avLst/>
          </a:prstGeom>
          <a:ln>
            <a:noFill/>
          </a:ln>
        </p:spPr>
        <p:txBody>
          <a:bodyPr anchor="b" rtlCol="false" bIns="45714" anchorCtr="false" tIns="45714" lIns="91430" rIns="91430" wrap="square" vert="horz">
            <a:normAutofit/>
          </a:bodyPr>
          <a:lstStyle/>
          <a:p>
            <a:pPr lvl="0" fontAlgn="base" algn="l">
              <a:spcBef>
                <a:spcPct val="0"/>
              </a:spcBef>
              <a:spcAft>
                <a:spcPct val="0"/>
              </a:spcAft>
            </a:pPr>
            <a:r>
              <a:rPr lang="en-US" b="true" sz="2889"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2681669" y="394454"/>
            <a:ext cx="3833447" cy="8454497"/>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body"/>
          </p:nvPr>
        </p:nvSpPr>
        <p:spPr>
          <a:xfrm flipH="false" flipV="false" rot="0">
            <a:off x="342907" y="2072939"/>
            <a:ext cx="2256326" cy="6775980"/>
          </a:xfrm>
          <a:prstGeom prst="rect">
            <a:avLst/>
          </a:prstGeom>
          <a:ln>
            <a:noFill/>
          </a:ln>
        </p:spPr>
        <p:txBody>
          <a:bodyPr anchor="t" rtlCol="false" bIns="45714" anchorCtr="false" tIns="45714" lIns="91430" rIns="91430" wrap="square" vert="horz">
            <a:normAutofit/>
          </a:bodyPr>
          <a:lstStyle/>
          <a:p>
            <a:pPr indent="0" lvl="0" fontAlgn="base" marL="0" algn="l">
              <a:spcBef>
                <a:spcPct val="20000"/>
              </a:spcBef>
              <a:spcAft>
                <a:spcPct val="0"/>
              </a:spcAft>
              <a:buNone/>
            </a:pPr>
            <a:r>
              <a:rPr lang="en-US" b="false" sz="2022" i="false" strike="noStrike" baseline="0" u="none">
                <a:solidFill>
                  <a:srgbClr val="000000"/>
                </a:solidFill>
                <a:latin typeface="Calibri"/>
              </a:rPr>
              <a:t>マスタ テキストの書式設定</a:t>
            </a:r>
          </a:p>
        </p:txBody>
      </p:sp>
      <p:sp>
        <p:nvSpPr>
          <p:cNvPr name="AutoShape 4" id="5"/>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5" id="6"/>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6" id="7"/>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16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5812788"/>
      </p:ext>
    </p:extLst>
  </p:cSld>
  <p:clrMapOvr>
    <a:masterClrMapping/>
  </p:clrMapOvr>
</p:sldLayout>
</file>

<file path=ppt/slideLayouts/slideLayout16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505763"/>
      </p:ext>
    </p:extLst>
  </p:cSld>
  <p:clrMapOvr>
    <a:masterClrMapping/>
  </p:clrMapOvr>
</p:sldLayout>
</file>

<file path=ppt/slideLayouts/slideLayout16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2620300"/>
      </p:ext>
    </p:extLst>
  </p:cSld>
  <p:clrMapOvr>
    <a:masterClrMapping/>
  </p:clrMapOvr>
</p:sldLayout>
</file>

<file path=ppt/slideLayouts/slideLayout16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968614105"/>
      </p:ext>
    </p:extLst>
  </p:cSld>
  <p:clrMapOvr>
    <a:masterClrMapping/>
  </p:clrMapOvr>
</p:sldLayout>
</file>

<file path=ppt/slideLayouts/slideLayout16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879034"/>
      </p:ext>
    </p:extLst>
  </p:cSld>
  <p:clrMapOvr>
    <a:masterClrMapping/>
  </p:clrMapOvr>
</p:sldLayout>
</file>

<file path=ppt/slideLayouts/slideLayout16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482613"/>
      </p:ext>
    </p:extLst>
  </p:cSld>
  <p:clrMapOvr>
    <a:masterClrMapping/>
  </p:clrMapOvr>
</p:sldLayout>
</file>

<file path=ppt/slideLayouts/slideLayout166.xml><?xml version="1.0" encoding="utf-8"?>
<p:sldLayout xmlns:a="http://schemas.openxmlformats.org/drawingml/2006/main" xmlns:p="http://schemas.openxmlformats.org/presentationml/2006/main" xmlns:r="http://schemas.openxmlformats.org/officeDocument/2006/relationships" preserve="1" userDrawn="1">
  <p:cSld name="タイトル スライド">
    <p:spTree>
      <p:nvGrpSpPr>
        <p:cNvPr id="1" name=""/>
        <p:cNvGrpSpPr/>
        <p:nvPr/>
      </p:nvGrpSpPr>
      <p:grpSpPr>
        <a:xfrm>
          <a:off x="0" y="0"/>
          <a:ext cx="0" cy="0"/>
          <a:chOff x="0" y="0"/>
          <a:chExt cx="0" cy="0"/>
        </a:xfrm>
      </p:grpSpPr>
      <p:sp>
        <p:nvSpPr>
          <p:cNvPr name="AutoShape 1" id="2"/>
          <p:cNvSpPr/>
          <p:nvPr>
            <p:ph type="ctrTitle"/>
          </p:nvPr>
        </p:nvSpPr>
        <p:spPr>
          <a:xfrm flipH="false" flipV="false" rot="0">
            <a:off x="514350" y="3082314"/>
            <a:ext cx="5829300" cy="2123369"/>
          </a:xfrm>
          <a:prstGeom prst="rect">
            <a:avLst/>
          </a:prstGeom>
          <a:ln>
            <a:noFill/>
          </a:ln>
        </p:spPr>
        <p:txBody>
          <a:bodyPr anchor="ctr" rtlCol="false" bIns="45720" anchorCtr="false" tIns="45720" lIns="91440" rIns="91440" wrap="square" vert="horz">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subTitle"/>
          </p:nvPr>
        </p:nvSpPr>
        <p:spPr>
          <a:xfrm flipH="false" flipV="false" rot="0">
            <a:off x="1028705" y="5613400"/>
            <a:ext cx="4800600" cy="2531533"/>
          </a:xfrm>
          <a:prstGeom prst="rect">
            <a:avLst/>
          </a:prstGeom>
          <a:ln>
            <a:noFill/>
          </a:ln>
        </p:spPr>
        <p:txBody>
          <a:bodyPr anchor="t" rtlCol="false" bIns="45720" anchorCtr="false" tIns="45720" lIns="91440" rIns="91440" wrap="square" vert="horz">
            <a:normAutofit/>
          </a:bodyPr>
          <a:lstStyle/>
          <a:p>
            <a:pPr indent="0" lvl="0" marL="0" algn="ctr">
              <a:spcBef>
                <a:spcPct val="20000"/>
              </a:spcBef>
              <a:buNone/>
            </a:pPr>
            <a:r>
              <a:rPr lang="en-US" b="false" sz="4622" i="false" strike="noStrike" baseline="0" u="none">
                <a:solidFill>
                  <a:scrgbClr r="52252" g="52252" b="52252"/>
                </a:solidFill>
                <a:latin typeface="Calibri"/>
              </a:rPr>
              <a:t>マスタ サブタイトルの書式設定</a:t>
            </a:r>
          </a:p>
        </p:txBody>
      </p:sp>
      <p:sp>
        <p:nvSpPr>
          <p:cNvPr name="AutoShape 3" id="4"/>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4" id="5"/>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50428469"/>
      </p:ext>
    </p:extLst>
  </p:cSld>
  <p:clrMapOvr>
    <a:masterClrMapping/>
  </p:clrMapOvr>
</p:sldLayout>
</file>

<file path=ppt/slideLayouts/slideLayout167.xml><?xml version="1.0" encoding="utf-8"?>
<p:sldLayout xmlns:a="http://schemas.openxmlformats.org/drawingml/2006/main" xmlns:p="http://schemas.openxmlformats.org/presentationml/2006/main" xmlns:r="http://schemas.openxmlformats.org/officeDocument/2006/relationships" preserve="1" userDrawn="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839911"/>
      </p:ext>
    </p:extLst>
  </p:cSld>
  <p:clrMapOvr>
    <a:masterClrMapping/>
  </p:clrMapOvr>
</p:sldLayout>
</file>

<file path=ppt/slideLayouts/slideLayout16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1111910"/>
      </p:ext>
    </p:extLst>
  </p:cSld>
  <p:clrMapOvr>
    <a:masterClrMapping/>
  </p:clrMapOvr>
</p:sldLayout>
</file>

<file path=ppt/slideLayouts/slideLayout16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5142214"/>
      </p:ext>
    </p:extLst>
  </p:cSld>
  <p:clrMapOvr>
    <a:masterClrMapping/>
  </p:clrMapOvr>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170.xml><?xml version="1.0" encoding="utf-8"?>
<p:sldLayout xmlns:a="http://schemas.openxmlformats.org/drawingml/2006/main" xmlns:p="http://schemas.openxmlformats.org/presentationml/2006/main" xmlns:r="http://schemas.openxmlformats.org/officeDocument/2006/relationships" preserve="1" userDrawn="1">
  <p:cSld name="4_タイトル スライド">
    <p:spTree>
      <p:nvGrpSpPr>
        <p:cNvPr id="1" name=""/>
        <p:cNvGrpSpPr/>
        <p:nvPr/>
      </p:nvGrpSpPr>
      <p:grpSpPr>
        <a:xfrm>
          <a:off x="0" y="0"/>
          <a:ext cx="0" cy="0"/>
          <a:chOff x="0" y="0"/>
          <a:chExt cx="0" cy="0"/>
        </a:xfrm>
      </p:grpSpPr>
      <p:sp>
        <p:nvSpPr>
          <p:cNvPr name="AutoShape 1" id="2"/>
          <p:cNvSpPr/>
          <p:nvPr>
            <p:ph type="ctrTitle"/>
          </p:nvPr>
        </p:nvSpPr>
        <p:spPr>
          <a:xfrm flipH="false" flipV="false" rot="0">
            <a:off x="1" y="-60940"/>
            <a:ext cx="6858000" cy="666849"/>
          </a:xfrm>
          <a:prstGeom prst="rect">
            <a:avLst/>
          </a:prstGeom>
          <a:ln>
            <a:noFill/>
          </a:ln>
        </p:spPr>
        <p:txBody>
          <a:bodyPr anchor="ctr" rtlCol="false" bIns="45720" anchorCtr="false" tIns="45720" lIns="91440" rIns="91440" wrap="square" vert="horz">
            <a:noAutofit/>
          </a:bodyPr>
          <a:lstStyle/>
          <a:p>
            <a:pPr lvl="0" algn="ctr">
              <a:spcBef>
                <a:spcPct val="0"/>
              </a:spcBef>
            </a:pPr>
            <a:r>
              <a:rPr lang="en-US" b="false" sz="3467" i="false" strike="noStrike" baseline="0" u="none">
                <a:solidFill>
                  <a:srgbClr val="000000"/>
                </a:solidFill>
                <a:latin typeface="Calibri"/>
              </a:rPr>
              <a:t>中期工程表　「○○」</a:t>
            </a:r>
          </a:p>
        </p:txBody>
      </p:sp>
    </p:spTree>
    <p:extLst>
      <p:ext uri="{BB962C8B-B14F-4D97-AF65-F5344CB8AC3E}">
        <p14:creationId xmlns:p14="http://schemas.microsoft.com/office/powerpoint/2010/main" val="136077667"/>
      </p:ext>
    </p:extLst>
  </p:cSld>
  <p:clrMapOvr>
    <a:masterClrMapping/>
  </p:clrMapOvr>
</p:sldLayout>
</file>

<file path=ppt/slideLayouts/slideLayout17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738068"/>
      </p:ext>
    </p:extLst>
  </p:cSld>
  <p:clrMapOvr>
    <a:masterClrMapping/>
  </p:clrMapOvr>
</p:sldLayout>
</file>

<file path=ppt/slideLayouts/slideLayout17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0313253"/>
      </p:ext>
    </p:extLst>
  </p:cSld>
  <p:clrMapOvr>
    <a:masterClrMapping/>
  </p:clrMapOvr>
</p:sldLayout>
</file>

<file path=ppt/slideLayouts/slideLayout173.xml><?xml version="1.0" encoding="utf-8"?>
<p:sldLayout xmlns:a="http://schemas.openxmlformats.org/drawingml/2006/main" xmlns:p="http://schemas.openxmlformats.org/presentationml/2006/main" xmlns:r="http://schemas.openxmlformats.org/officeDocument/2006/relationships" preserve="1" userDrawn="1">
  <p:cSld name="縦書き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4972050" y="396703"/>
            <a:ext cx="1543050" cy="8452203"/>
          </a:xfrm>
          <a:prstGeom prst="rect">
            <a:avLst/>
          </a:prstGeom>
          <a:ln>
            <a:noFill/>
          </a:ln>
        </p:spPr>
        <p:txBody>
          <a:bodyPr anchor="ctr" rtlCol="false" bIns="45720" anchorCtr="false" tIns="45720" lIns="91440" rIns="91440" wrap="square" vert="vert">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3095" y="396703"/>
            <a:ext cx="4514850" cy="8452203"/>
          </a:xfrm>
          <a:prstGeom prst="rect">
            <a:avLst/>
          </a:prstGeom>
          <a:ln>
            <a:noFill/>
          </a:ln>
        </p:spPr>
        <p:txBody>
          <a:bodyPr anchor="t" rtlCol="false" bIns="45720" anchorCtr="false" tIns="45720" lIns="91440" rIns="91440" wrap="square" vert="vert">
            <a:normAutofit/>
          </a:bodyPr>
          <a:lstStyle/>
          <a:p>
            <a:pPr indent="-495285" lvl="0" marL="495285" algn="l">
              <a:spcBef>
                <a:spcPct val="20000"/>
              </a:spcBef>
            </a:pPr>
            <a:r>
              <a:rPr lang="en-US" b="false" sz="4622" i="false" strike="noStrike" baseline="0" u="none">
                <a:solidFill>
                  <a:srgbClr val="000000"/>
                </a:solidFill>
                <a:latin typeface="Calibri"/>
              </a:rPr>
              <a:t>マスタ テキストの書式設定</a:t>
            </a:r>
          </a:p>
          <a:p>
            <a:pPr indent="-412737" lvl="1" marL="1073117" algn="l">
              <a:spcBef>
                <a:spcPct val="20000"/>
              </a:spcBef>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90" lvl="2" marL="1650949" algn="l">
              <a:spcBef>
                <a:spcPct val="20000"/>
              </a:spcBef>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90" lvl="3" marL="231132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90" lvl="4" marL="297170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4" id="5"/>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956275478"/>
      </p:ext>
    </p:extLst>
  </p:cSld>
  <p:clrMapOvr>
    <a:masterClrMapping/>
  </p:clrMapOvr>
</p:sldLayout>
</file>

<file path=ppt/slideLayouts/slideLayout174.xml><?xml version="1.0" encoding="utf-8"?>
<p:sldLayout xmlns:a="http://schemas.openxmlformats.org/drawingml/2006/main" xmlns:p="http://schemas.openxmlformats.org/presentationml/2006/main" xmlns:r="http://schemas.openxmlformats.org/officeDocument/2006/relationships" preserve="1" userDrawn="1">
  <p:cSld name="タイトルと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6699"/>
            <a:ext cx="6172200" cy="1651000"/>
          </a:xfrm>
          <a:prstGeom prst="rect">
            <a:avLst/>
          </a:prstGeom>
          <a:ln>
            <a:noFill/>
          </a:ln>
        </p:spPr>
        <p:txBody>
          <a:bodyPr anchor="ctr" rtlCol="false" bIns="45720" anchorCtr="false" tIns="45720" lIns="91440" rIns="91440" wrap="square" vert="horz">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342900" y="2311408"/>
            <a:ext cx="6172200" cy="6537502"/>
          </a:xfrm>
          <a:prstGeom prst="rect">
            <a:avLst/>
          </a:prstGeom>
          <a:ln>
            <a:noFill/>
          </a:ln>
        </p:spPr>
        <p:txBody>
          <a:bodyPr anchor="t" rtlCol="false" bIns="45720" anchorCtr="false" tIns="45720" lIns="91440" rIns="91440" wrap="square" vert="horz">
            <a:normAutofit/>
          </a:bodyPr>
          <a:lstStyle/>
          <a:p>
            <a:pPr indent="-495285" lvl="0" marL="495285" algn="l">
              <a:spcBef>
                <a:spcPct val="20000"/>
              </a:spcBef>
            </a:pPr>
            <a:r>
              <a:rPr lang="en-US" b="false" sz="4622" i="false" strike="noStrike" baseline="0" u="none">
                <a:solidFill>
                  <a:srgbClr val="000000"/>
                </a:solidFill>
                <a:latin typeface="Calibri"/>
              </a:rPr>
              <a:t>マスタ テキストの書式設定</a:t>
            </a:r>
          </a:p>
          <a:p>
            <a:pPr indent="-412737" lvl="1" marL="1073117" algn="l">
              <a:spcBef>
                <a:spcPct val="20000"/>
              </a:spcBef>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90" lvl="2" marL="1650949" algn="l">
              <a:spcBef>
                <a:spcPct val="20000"/>
              </a:spcBef>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90" lvl="3" marL="231132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90" lvl="4" marL="297170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4" id="5"/>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1083552057"/>
      </p:ext>
    </p:extLst>
  </p:cSld>
  <p:clrMapOvr>
    <a:masterClrMapping/>
  </p:clrMapOvr>
</p:sldLayout>
</file>

<file path=ppt/slideLayouts/slideLayout17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2813386"/>
      </p:ext>
    </p:extLst>
  </p:cSld>
  <p:clrMapOvr>
    <a:masterClrMapping/>
  </p:clrMapOvr>
</p:sldLayout>
</file>

<file path=ppt/slideLayouts/slideLayout176.xml><?xml version="1.0" encoding="utf-8"?>
<p:sldLayout xmlns:a="http://schemas.openxmlformats.org/drawingml/2006/main" xmlns:p="http://schemas.openxmlformats.org/presentationml/2006/main" xmlns:r="http://schemas.openxmlformats.org/officeDocument/2006/relationships" preserve="1" userDrawn="1">
  <p:cSld name="タイトル付きの図">
    <p:spTree>
      <p:nvGrpSpPr>
        <p:cNvPr id="1" name=""/>
        <p:cNvGrpSpPr/>
        <p:nvPr/>
      </p:nvGrpSpPr>
      <p:grpSpPr>
        <a:xfrm>
          <a:off x="0" y="0"/>
          <a:ext cx="0" cy="0"/>
          <a:chOff x="0" y="0"/>
          <a:chExt cx="0" cy="0"/>
        </a:xfrm>
      </p:grpSpPr>
      <p:sp>
        <p:nvSpPr>
          <p:cNvPr name="AutoShape 1" id="2"/>
          <p:cNvSpPr/>
          <p:nvPr>
            <p:ph type="title"/>
          </p:nvPr>
        </p:nvSpPr>
        <p:spPr>
          <a:xfrm flipH="false" flipV="false" rot="0">
            <a:off x="1344237" y="6934200"/>
            <a:ext cx="4114800" cy="818622"/>
          </a:xfrm>
          <a:prstGeom prst="rect">
            <a:avLst/>
          </a:prstGeom>
          <a:ln>
            <a:noFill/>
          </a:ln>
        </p:spPr>
        <p:txBody>
          <a:bodyPr anchor="b" rtlCol="false" bIns="45720" anchorCtr="false" tIns="45720" lIns="91440" rIns="91440" wrap="square" vert="horz">
            <a:normAutofit/>
          </a:bodyPr>
          <a:lstStyle/>
          <a:p>
            <a:pPr lvl="0" algn="l">
              <a:spcBef>
                <a:spcPct val="0"/>
              </a:spcBef>
            </a:pPr>
            <a:r>
              <a:rPr lang="en-US" b="true" sz="2889" i="false" strike="noStrike" baseline="0" u="none">
                <a:solidFill>
                  <a:srgbClr val="000000"/>
                </a:solidFill>
                <a:latin typeface="Calibri"/>
              </a:rPr>
              <a:t>マスタ タイトルの書式設定</a:t>
            </a:r>
          </a:p>
        </p:txBody>
      </p:sp>
      <p:sp>
        <p:nvSpPr>
          <p:cNvPr name="AutoShape 2" id="3"/>
          <p:cNvSpPr/>
          <p:nvPr>
            <p:ph type="pic"/>
          </p:nvPr>
        </p:nvSpPr>
        <p:spPr>
          <a:xfrm flipH="false" flipV="false" rot="0">
            <a:off x="1344237" y="885119"/>
            <a:ext cx="4114800" cy="5943600"/>
          </a:xfrm>
          <a:prstGeom prst="rect">
            <a:avLst/>
          </a:prstGeom>
          <a:ln>
            <a:noFill/>
          </a:ln>
        </p:spPr>
        <p:txBody>
          <a:bodyPr anchor="t" rtlCol="false" bIns="45720" anchorCtr="false" tIns="45720" lIns="91440" rIns="91440" wrap="square" vert="horz">
            <a:normAutofit/>
          </a:bodyPr>
          <a:lstStyle/>
          <a:p>
            <a:pPr indent="0" lvl="0" marL="0" algn="l">
              <a:spcBef>
                <a:spcPct val="20000"/>
              </a:spcBef>
              <a:buNone/>
            </a:pPr>
            <a:r>
              <a:rPr lang="en-US" b="false" sz="4622" i="false" strike="noStrike" baseline="0" u="none">
                <a:solidFill>
                  <a:srgbClr val="000000"/>
                </a:solidFill>
                <a:latin typeface="Calibri"/>
              </a:rPr>
              <a:t>アイコンをクリックして図を追加</a:t>
            </a:r>
          </a:p>
        </p:txBody>
      </p:sp>
      <p:sp>
        <p:nvSpPr>
          <p:cNvPr name="AutoShape 3" id="4"/>
          <p:cNvSpPr/>
          <p:nvPr>
            <p:ph type="body"/>
          </p:nvPr>
        </p:nvSpPr>
        <p:spPr>
          <a:xfrm flipH="false" flipV="false" rot="0">
            <a:off x="1344237" y="7752822"/>
            <a:ext cx="4114800" cy="1162578"/>
          </a:xfrm>
          <a:prstGeom prst="rect">
            <a:avLst/>
          </a:prstGeom>
          <a:ln>
            <a:noFill/>
          </a:ln>
        </p:spPr>
        <p:txBody>
          <a:bodyPr anchor="t" rtlCol="false" bIns="45720" anchorCtr="false" tIns="45720" lIns="91440" rIns="91440" wrap="square" vert="horz">
            <a:normAutofit/>
          </a:bodyPr>
          <a:lstStyle/>
          <a:p>
            <a:pPr indent="0" lvl="0" marL="0" algn="l">
              <a:spcBef>
                <a:spcPct val="20000"/>
              </a:spcBef>
              <a:buNone/>
            </a:pPr>
            <a:r>
              <a:rPr lang="en-US" b="false" sz="2022" i="false" strike="noStrike" baseline="0" u="none">
                <a:solidFill>
                  <a:srgbClr val="000000"/>
                </a:solidFill>
                <a:latin typeface="Calibri"/>
              </a:rPr>
              <a:t>マスタ テキストの書式設定</a:t>
            </a:r>
          </a:p>
        </p:txBody>
      </p:sp>
      <p:sp>
        <p:nvSpPr>
          <p:cNvPr name="AutoShape 4" id="5"/>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5" id="6"/>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6" id="7"/>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473160461"/>
      </p:ext>
    </p:extLst>
  </p:cSld>
  <p:clrMapOvr>
    <a:masterClrMapping/>
  </p:clrMapOvr>
</p:sldLayout>
</file>

<file path=ppt/slideLayouts/slideLayout17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592202"/>
      </p:ext>
    </p:extLst>
  </p:cSld>
  <p:clrMapOvr>
    <a:masterClrMapping/>
  </p:clrMapOvr>
</p:sldLayout>
</file>

<file path=ppt/slideLayouts/slideLayout17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366416"/>
      </p:ext>
    </p:extLst>
  </p:cSld>
  <p:clrMapOvr>
    <a:masterClrMapping/>
  </p:clrMapOvr>
</p:sldLayout>
</file>

<file path=ppt/slideLayouts/slideLayout17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0632537"/>
      </p:ext>
    </p:extLst>
  </p:cSld>
  <p:clrMapOvr>
    <a:masterClrMapping/>
  </p:clrMapOvr>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18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7973883"/>
      </p:ext>
    </p:extLst>
  </p:cSld>
  <p:clrMapOvr>
    <a:masterClrMapping/>
  </p:clrMapOvr>
</p:sldLayout>
</file>

<file path=ppt/slideLayouts/slideLayout181.xml><?xml version="1.0" encoding="utf-8"?>
<p:sldLayout xmlns:a="http://schemas.openxmlformats.org/drawingml/2006/main" xmlns:p="http://schemas.openxmlformats.org/presentationml/2006/main" xmlns:r="http://schemas.openxmlformats.org/officeDocument/2006/relationships" preserve="1" userDrawn="1">
  <p:cSld name="1_タイトル スライド">
    <p:spTree>
      <p:nvGrpSpPr>
        <p:cNvPr id="1" name=""/>
        <p:cNvGrpSpPr/>
        <p:nvPr/>
      </p:nvGrpSpPr>
      <p:grpSpPr>
        <a:xfrm>
          <a:off x="0" y="0"/>
          <a:ext cx="0" cy="0"/>
          <a:chOff x="0" y="0"/>
          <a:chExt cx="0" cy="0"/>
        </a:xfrm>
      </p:grpSpPr>
      <p:sp>
        <p:nvSpPr>
          <p:cNvPr name="AutoShape 1" id="2"/>
          <p:cNvSpPr/>
          <p:nvPr>
            <p:ph type="ctrTitle"/>
          </p:nvPr>
        </p:nvSpPr>
        <p:spPr>
          <a:xfrm flipH="false" flipV="false" rot="0">
            <a:off x="12" y="-60940"/>
            <a:ext cx="6858000" cy="666849"/>
          </a:xfrm>
          <a:prstGeom prst="rect">
            <a:avLst/>
          </a:prstGeom>
          <a:ln>
            <a:noFill/>
          </a:ln>
        </p:spPr>
        <p:txBody>
          <a:bodyPr anchor="ctr" rtlCol="false" bIns="45720" anchorCtr="false" tIns="45720" lIns="91440" rIns="91440" wrap="square" vert="horz">
            <a:noAutofit/>
          </a:bodyPr>
          <a:lstStyle/>
          <a:p>
            <a:pPr lvl="0" algn="ctr">
              <a:spcBef>
                <a:spcPct val="0"/>
              </a:spcBef>
            </a:pPr>
            <a:r>
              <a:rPr lang="en-US" b="false" sz="3467" i="false" strike="noStrike" baseline="0" u="none">
                <a:solidFill>
                  <a:srgbClr val="000000"/>
                </a:solidFill>
                <a:latin typeface="Calibri"/>
              </a:rPr>
              <a:t>中期工程表　「○○」</a:t>
            </a:r>
          </a:p>
        </p:txBody>
      </p:sp>
      <p:sp>
        <p:nvSpPr>
          <p:cNvPr name="AutoShape 2" id="3"/>
          <p:cNvSpPr/>
          <p:nvPr>
            <p:ph type="sldNum"/>
          </p:nvPr>
        </p:nvSpPr>
        <p:spPr>
          <a:xfrm flipH="false" flipV="false" rot="0">
            <a:off x="5262589" y="9348049"/>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rgbClr val="000000"/>
                </a:solidFill>
                <a:latin typeface="Calibri"/>
              </a:rPr>
              <a:t>‹#›</a:t>
            </a:r>
          </a:p>
        </p:txBody>
      </p:sp>
    </p:spTree>
    <p:extLst>
      <p:ext uri="{BB962C8B-B14F-4D97-AF65-F5344CB8AC3E}">
        <p14:creationId xmlns:p14="http://schemas.microsoft.com/office/powerpoint/2010/main" val="93843031"/>
      </p:ext>
    </p:extLst>
  </p:cSld>
  <p:clrMapOvr>
    <a:masterClrMapping/>
  </p:clrMapOvr>
</p:sldLayout>
</file>

<file path=ppt/slideLayouts/slideLayout18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6773254"/>
      </p:ext>
    </p:extLst>
  </p:cSld>
  <p:clrMapOvr>
    <a:masterClrMapping/>
  </p:clrMapOvr>
</p:sldLayout>
</file>

<file path=ppt/slideLayouts/slideLayout18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9337078"/>
      </p:ext>
    </p:extLst>
  </p:cSld>
  <p:clrMapOvr>
    <a:masterClrMapping/>
  </p:clrMapOvr>
</p:sldLayout>
</file>

<file path=ppt/slideLayouts/slideLayout184.xml><?xml version="1.0" encoding="utf-8"?>
<p:sldLayout xmlns:a="http://schemas.openxmlformats.org/drawingml/2006/main" xmlns:p="http://schemas.openxmlformats.org/presentationml/2006/main" xmlns:r="http://schemas.openxmlformats.org/officeDocument/2006/relationships" preserve="1" userDrawn="1">
  <p:cSld name="比較">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6699"/>
            <a:ext cx="6172200" cy="1651000"/>
          </a:xfrm>
          <a:prstGeom prst="rect">
            <a:avLst/>
          </a:prstGeom>
          <a:ln>
            <a:noFill/>
          </a:ln>
        </p:spPr>
        <p:txBody>
          <a:bodyPr anchor="ctr" rtlCol="false" bIns="45720" anchorCtr="false" tIns="45720" lIns="91440" rIns="91440" wrap="square" vert="horz">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0" y="2217385"/>
            <a:ext cx="3030141" cy="924101"/>
          </a:xfrm>
          <a:prstGeom prst="rect">
            <a:avLst/>
          </a:prstGeom>
          <a:ln>
            <a:noFill/>
          </a:ln>
        </p:spPr>
        <p:txBody>
          <a:bodyPr anchor="b" rtlCol="false" bIns="45720" anchorCtr="false" tIns="45720" lIns="91440" rIns="91440" wrap="square" vert="horz">
            <a:normAutofit/>
          </a:bodyPr>
          <a:lstStyle/>
          <a:p>
            <a:pPr indent="0" lvl="0" marL="0" algn="l">
              <a:spcBef>
                <a:spcPct val="20000"/>
              </a:spcBef>
              <a:buNone/>
            </a:pPr>
            <a:r>
              <a:rPr lang="en-US" b="true" sz="3467" i="false" strike="noStrike" baseline="0" u="none">
                <a:solidFill>
                  <a:srgbClr val="000000"/>
                </a:solidFill>
                <a:latin typeface="Calibri"/>
              </a:rPr>
              <a:t>マスタ テキストの書式設定</a:t>
            </a:r>
          </a:p>
        </p:txBody>
      </p:sp>
      <p:sp>
        <p:nvSpPr>
          <p:cNvPr name="AutoShape 3" id="4"/>
          <p:cNvSpPr/>
          <p:nvPr>
            <p:ph type="obj"/>
          </p:nvPr>
        </p:nvSpPr>
        <p:spPr>
          <a:xfrm flipH="false" flipV="false" rot="0">
            <a:off x="342900" y="3141486"/>
            <a:ext cx="3030141" cy="5707416"/>
          </a:xfrm>
          <a:prstGeom prst="rect">
            <a:avLst/>
          </a:prstGeom>
          <a:ln>
            <a:noFill/>
          </a:ln>
        </p:spPr>
        <p:txBody>
          <a:bodyPr anchor="t" rtlCol="false" bIns="45720" anchorCtr="false" tIns="45720" lIns="91440" rIns="91440" wrap="square" vert="horz">
            <a:normAutofit/>
          </a:bodyPr>
          <a:lstStyle/>
          <a:p>
            <a:pPr indent="-495285" lvl="0" marL="495285" algn="l">
              <a:spcBef>
                <a:spcPct val="20000"/>
              </a:spcBef>
            </a:pPr>
            <a:r>
              <a:rPr lang="en-US" b="false" sz="3467" i="false" strike="noStrike" baseline="0" u="none">
                <a:solidFill>
                  <a:srgbClr val="000000"/>
                </a:solidFill>
                <a:latin typeface="Calibri"/>
              </a:rPr>
              <a:t>マスタ テキストの書式設定</a:t>
            </a:r>
          </a:p>
          <a:p>
            <a:pPr indent="-412737" lvl="1" marL="1073117"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2 </a:t>
            </a:r>
            <a:r>
              <a:rPr lang="en-US" b="false" sz="2889" i="false" strike="noStrike" baseline="0" u="none">
                <a:solidFill>
                  <a:srgbClr val="000000"/>
                </a:solidFill>
                <a:latin typeface="Calibri"/>
              </a:rPr>
              <a:t>レベル</a:t>
            </a:r>
          </a:p>
          <a:p>
            <a:pPr indent="-330190" lvl="2" marL="1650949" algn="l">
              <a:spcBef>
                <a:spcPct val="20000"/>
              </a:spcBef>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3 </a:t>
            </a:r>
            <a:r>
              <a:rPr lang="en-US" b="false" sz="2600" i="false" strike="noStrike" baseline="0" u="none">
                <a:solidFill>
                  <a:srgbClr val="000000"/>
                </a:solidFill>
                <a:latin typeface="Calibri"/>
              </a:rPr>
              <a:t>レベル</a:t>
            </a:r>
          </a:p>
          <a:p>
            <a:pPr indent="-330190" lvl="3" marL="2311329" algn="l">
              <a:spcBef>
                <a:spcPct val="20000"/>
              </a:spcBef>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4 </a:t>
            </a:r>
            <a:r>
              <a:rPr lang="en-US" b="false" sz="2311" i="false" strike="noStrike" baseline="0" u="none">
                <a:solidFill>
                  <a:srgbClr val="000000"/>
                </a:solidFill>
                <a:latin typeface="Calibri"/>
              </a:rPr>
              <a:t>レベル</a:t>
            </a:r>
          </a:p>
          <a:p>
            <a:pPr indent="-330190" lvl="4" marL="2971709" algn="l">
              <a:spcBef>
                <a:spcPct val="20000"/>
              </a:spcBef>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5 </a:t>
            </a:r>
            <a:r>
              <a:rPr lang="en-US" b="false" sz="2311" i="false" strike="noStrike" baseline="0" u="none">
                <a:solidFill>
                  <a:srgbClr val="000000"/>
                </a:solidFill>
                <a:latin typeface="Calibri"/>
              </a:rPr>
              <a:t>レベル</a:t>
            </a:r>
          </a:p>
        </p:txBody>
      </p:sp>
      <p:sp>
        <p:nvSpPr>
          <p:cNvPr name="AutoShape 4" id="5"/>
          <p:cNvSpPr/>
          <p:nvPr>
            <p:ph type="body"/>
          </p:nvPr>
        </p:nvSpPr>
        <p:spPr>
          <a:xfrm flipH="false" flipV="false" rot="0">
            <a:off x="3484921" y="2217385"/>
            <a:ext cx="3031332" cy="924101"/>
          </a:xfrm>
          <a:prstGeom prst="rect">
            <a:avLst/>
          </a:prstGeom>
          <a:ln>
            <a:noFill/>
          </a:ln>
        </p:spPr>
        <p:txBody>
          <a:bodyPr anchor="b" rtlCol="false" bIns="45720" anchorCtr="false" tIns="45720" lIns="91440" rIns="91440" wrap="square" vert="horz">
            <a:normAutofit/>
          </a:bodyPr>
          <a:lstStyle/>
          <a:p>
            <a:pPr indent="0" lvl="0" marL="0" algn="l">
              <a:spcBef>
                <a:spcPct val="20000"/>
              </a:spcBef>
              <a:buNone/>
            </a:pPr>
            <a:r>
              <a:rPr lang="en-US" b="true" sz="3467" i="false" strike="noStrike" baseline="0" u="none">
                <a:solidFill>
                  <a:srgbClr val="000000"/>
                </a:solidFill>
                <a:latin typeface="Calibri"/>
              </a:rPr>
              <a:t>マスタ テキストの書式設定</a:t>
            </a:r>
          </a:p>
        </p:txBody>
      </p:sp>
      <p:sp>
        <p:nvSpPr>
          <p:cNvPr name="AutoShape 5" id="6"/>
          <p:cNvSpPr/>
          <p:nvPr>
            <p:ph type="obj"/>
          </p:nvPr>
        </p:nvSpPr>
        <p:spPr>
          <a:xfrm flipH="false" flipV="false" rot="0">
            <a:off x="3484921" y="3141486"/>
            <a:ext cx="3031332" cy="5707416"/>
          </a:xfrm>
          <a:prstGeom prst="rect">
            <a:avLst/>
          </a:prstGeom>
          <a:ln>
            <a:noFill/>
          </a:ln>
        </p:spPr>
        <p:txBody>
          <a:bodyPr anchor="t" rtlCol="false" bIns="45720" anchorCtr="false" tIns="45720" lIns="91440" rIns="91440" wrap="square" vert="horz">
            <a:normAutofit/>
          </a:bodyPr>
          <a:lstStyle/>
          <a:p>
            <a:pPr indent="-495285" lvl="0" marL="495285" algn="l">
              <a:spcBef>
                <a:spcPct val="20000"/>
              </a:spcBef>
            </a:pPr>
            <a:r>
              <a:rPr lang="en-US" b="false" sz="3467" i="false" strike="noStrike" baseline="0" u="none">
                <a:solidFill>
                  <a:srgbClr val="000000"/>
                </a:solidFill>
                <a:latin typeface="Calibri"/>
              </a:rPr>
              <a:t>マスタ テキストの書式設定</a:t>
            </a:r>
          </a:p>
          <a:p>
            <a:pPr indent="-412737" lvl="1" marL="1073117"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2 </a:t>
            </a:r>
            <a:r>
              <a:rPr lang="en-US" b="false" sz="2889" i="false" strike="noStrike" baseline="0" u="none">
                <a:solidFill>
                  <a:srgbClr val="000000"/>
                </a:solidFill>
                <a:latin typeface="Calibri"/>
              </a:rPr>
              <a:t>レベル</a:t>
            </a:r>
          </a:p>
          <a:p>
            <a:pPr indent="-330190" lvl="2" marL="1650949" algn="l">
              <a:spcBef>
                <a:spcPct val="20000"/>
              </a:spcBef>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3 </a:t>
            </a:r>
            <a:r>
              <a:rPr lang="en-US" b="false" sz="2600" i="false" strike="noStrike" baseline="0" u="none">
                <a:solidFill>
                  <a:srgbClr val="000000"/>
                </a:solidFill>
                <a:latin typeface="Calibri"/>
              </a:rPr>
              <a:t>レベル</a:t>
            </a:r>
          </a:p>
          <a:p>
            <a:pPr indent="-330190" lvl="3" marL="2311329" algn="l">
              <a:spcBef>
                <a:spcPct val="20000"/>
              </a:spcBef>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4 </a:t>
            </a:r>
            <a:r>
              <a:rPr lang="en-US" b="false" sz="2311" i="false" strike="noStrike" baseline="0" u="none">
                <a:solidFill>
                  <a:srgbClr val="000000"/>
                </a:solidFill>
                <a:latin typeface="Calibri"/>
              </a:rPr>
              <a:t>レベル</a:t>
            </a:r>
          </a:p>
          <a:p>
            <a:pPr indent="-330190" lvl="4" marL="2971709" algn="l">
              <a:spcBef>
                <a:spcPct val="20000"/>
              </a:spcBef>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5 </a:t>
            </a:r>
            <a:r>
              <a:rPr lang="en-US" b="false" sz="2311" i="false" strike="noStrike" baseline="0" u="none">
                <a:solidFill>
                  <a:srgbClr val="000000"/>
                </a:solidFill>
                <a:latin typeface="Calibri"/>
              </a:rPr>
              <a:t>レベル</a:t>
            </a:r>
          </a:p>
        </p:txBody>
      </p:sp>
      <p:sp>
        <p:nvSpPr>
          <p:cNvPr name="AutoShape 6" id="7"/>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7" id="8"/>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8" id="9"/>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1372870861"/>
      </p:ext>
    </p:extLst>
  </p:cSld>
  <p:clrMapOvr>
    <a:masterClrMapping/>
  </p:clrMapOvr>
</p:sldLayout>
</file>

<file path=ppt/slideLayouts/slideLayout18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994810"/>
      </p:ext>
    </p:extLst>
  </p:cSld>
  <p:clrMapOvr>
    <a:masterClrMapping/>
  </p:clrMapOvr>
</p:sldLayout>
</file>

<file path=ppt/slideLayouts/slideLayout18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3065271"/>
      </p:ext>
    </p:extLst>
  </p:cSld>
  <p:clrMapOvr>
    <a:masterClrMapping/>
  </p:clrMapOvr>
</p:sldLayout>
</file>

<file path=ppt/slideLayouts/slideLayout18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171088"/>
      </p:ext>
    </p:extLst>
  </p:cSld>
  <p:clrMapOvr>
    <a:masterClrMapping/>
  </p:clrMapOvr>
</p:sldLayout>
</file>

<file path=ppt/slideLayouts/slideLayout18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6521155"/>
      </p:ext>
    </p:extLst>
  </p:cSld>
  <p:clrMapOvr>
    <a:masterClrMapping/>
  </p:clrMapOvr>
</p:sldLayout>
</file>

<file path=ppt/slideLayouts/slideLayout18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2951877"/>
      </p:ext>
    </p:extLst>
  </p:cSld>
  <p:clrMapOvr>
    <a:masterClrMapping/>
  </p:clrMapOvr>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19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2427156"/>
      </p:ext>
    </p:extLst>
  </p:cSld>
  <p:clrMapOvr>
    <a:masterClrMapping/>
  </p:clrMapOvr>
</p:sldLayout>
</file>

<file path=ppt/slideLayouts/slideLayout191.xml><?xml version="1.0" encoding="utf-8"?>
<p:sldLayout xmlns:a="http://schemas.openxmlformats.org/drawingml/2006/main" xmlns:p="http://schemas.openxmlformats.org/presentationml/2006/main" xmlns:r="http://schemas.openxmlformats.org/officeDocument/2006/relationships" preserve="1" userDrawn="1">
  <p:cSld name="セクション見出し">
    <p:spTree>
      <p:nvGrpSpPr>
        <p:cNvPr id="1" name=""/>
        <p:cNvGrpSpPr/>
        <p:nvPr/>
      </p:nvGrpSpPr>
      <p:grpSpPr>
        <a:xfrm>
          <a:off x="0" y="0"/>
          <a:ext cx="0" cy="0"/>
          <a:chOff x="0" y="0"/>
          <a:chExt cx="0" cy="0"/>
        </a:xfrm>
      </p:grpSpPr>
      <p:sp>
        <p:nvSpPr>
          <p:cNvPr name="AutoShape 1" id="2"/>
          <p:cNvSpPr/>
          <p:nvPr>
            <p:ph type="title"/>
          </p:nvPr>
        </p:nvSpPr>
        <p:spPr>
          <a:xfrm flipH="false" flipV="false" rot="0">
            <a:off x="541735" y="6370555"/>
            <a:ext cx="5829300" cy="1967442"/>
          </a:xfrm>
          <a:prstGeom prst="rect">
            <a:avLst/>
          </a:prstGeom>
          <a:ln>
            <a:noFill/>
          </a:ln>
        </p:spPr>
        <p:txBody>
          <a:bodyPr anchor="t" rtlCol="false" bIns="45720" anchorCtr="false" tIns="45720" lIns="91440" rIns="91440" wrap="square" vert="horz">
            <a:normAutofit/>
          </a:bodyPr>
          <a:lstStyle/>
          <a:p>
            <a:pPr lvl="0" algn="l">
              <a:spcBef>
                <a:spcPct val="0"/>
              </a:spcBef>
            </a:pPr>
            <a:r>
              <a:rPr lang="en-US" b="true" sz="5778"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541735" y="4198586"/>
            <a:ext cx="5829300" cy="2166937"/>
          </a:xfrm>
          <a:prstGeom prst="rect">
            <a:avLst/>
          </a:prstGeom>
          <a:ln>
            <a:noFill/>
          </a:ln>
        </p:spPr>
        <p:txBody>
          <a:bodyPr anchor="b" rtlCol="false" bIns="45720" anchorCtr="false" tIns="45720" lIns="91440" rIns="91440" wrap="square" vert="horz">
            <a:normAutofit/>
          </a:bodyPr>
          <a:lstStyle/>
          <a:p>
            <a:pPr indent="0" lvl="0" marL="0" algn="l">
              <a:spcBef>
                <a:spcPct val="20000"/>
              </a:spcBef>
              <a:buNone/>
            </a:pPr>
            <a:r>
              <a:rPr lang="en-US" b="false" sz="2889" i="false" strike="noStrike" baseline="0" u="none">
                <a:solidFill>
                  <a:scrgbClr r="52252" g="52252" b="52252"/>
                </a:solidFill>
                <a:latin typeface="Calibri"/>
              </a:rPr>
              <a:t>マスタ テキストの書式設定</a:t>
            </a:r>
          </a:p>
        </p:txBody>
      </p:sp>
      <p:sp>
        <p:nvSpPr>
          <p:cNvPr name="AutoShape 3" id="4"/>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4" id="5"/>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1766221131"/>
      </p:ext>
    </p:extLst>
  </p:cSld>
  <p:clrMapOvr>
    <a:masterClrMapping/>
  </p:clrMapOvr>
</p:sldLayout>
</file>

<file path=ppt/slideLayouts/slideLayout19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2325417"/>
      </p:ext>
    </p:extLst>
  </p:cSld>
  <p:clrMapOvr>
    <a:masterClrMapping/>
  </p:clrMapOvr>
</p:sldLayout>
</file>

<file path=ppt/slideLayouts/slideLayout193.xml><?xml version="1.0" encoding="utf-8"?>
<p:sldLayout xmlns:a="http://schemas.openxmlformats.org/drawingml/2006/main" xmlns:p="http://schemas.openxmlformats.org/presentationml/2006/main" xmlns:r="http://schemas.openxmlformats.org/officeDocument/2006/relationships" preserve="1" userDrawn="1">
  <p:cSld name="白紙">
    <p:spTree>
      <p:nvGrpSpPr>
        <p:cNvPr id="1" name=""/>
        <p:cNvGrpSpPr/>
        <p:nvPr/>
      </p:nvGrpSpPr>
      <p:grpSpPr>
        <a:xfrm>
          <a:off x="0" y="0"/>
          <a:ext cx="0" cy="0"/>
          <a:chOff x="0" y="0"/>
          <a:chExt cx="0" cy="0"/>
        </a:xfrm>
      </p:grpSpPr>
      <p:sp>
        <p:nvSpPr>
          <p:cNvPr name="AutoShape 1" id="2"/>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2" id="3"/>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3" id="4"/>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019763178"/>
      </p:ext>
    </p:extLst>
  </p:cSld>
  <p:clrMapOvr>
    <a:masterClrMapping/>
  </p:clrMapOvr>
</p:sldLayout>
</file>

<file path=ppt/slideLayouts/slideLayout194.xml><?xml version="1.0" encoding="utf-8"?>
<p:sldLayout xmlns:a="http://schemas.openxmlformats.org/drawingml/2006/main" xmlns:p="http://schemas.openxmlformats.org/presentationml/2006/main" xmlns:r="http://schemas.openxmlformats.org/officeDocument/2006/relationships" preserve="1" userDrawn="1">
  <p:cSld name="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6699"/>
            <a:ext cx="6172200" cy="1651000"/>
          </a:xfrm>
          <a:prstGeom prst="rect">
            <a:avLst/>
          </a:prstGeom>
          <a:ln>
            <a:noFill/>
          </a:ln>
        </p:spPr>
        <p:txBody>
          <a:bodyPr anchor="ctr" rtlCol="false" bIns="45720" anchorCtr="false" tIns="45720" lIns="91440" rIns="91440" wrap="square" vert="horz">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0" y="2311408"/>
            <a:ext cx="6172200" cy="6537502"/>
          </a:xfrm>
          <a:prstGeom prst="rect">
            <a:avLst/>
          </a:prstGeom>
          <a:ln>
            <a:noFill/>
          </a:ln>
        </p:spPr>
        <p:txBody>
          <a:bodyPr anchor="t" rtlCol="false" bIns="45720" anchorCtr="false" tIns="45720" lIns="91440" rIns="91440" wrap="square" vert="vert">
            <a:normAutofit/>
          </a:bodyPr>
          <a:lstStyle/>
          <a:p>
            <a:pPr indent="-495285" lvl="0" marL="495285" algn="l">
              <a:spcBef>
                <a:spcPct val="20000"/>
              </a:spcBef>
            </a:pPr>
            <a:r>
              <a:rPr lang="en-US" b="false" sz="4622" i="false" strike="noStrike" baseline="0" u="none">
                <a:solidFill>
                  <a:srgbClr val="000000"/>
                </a:solidFill>
                <a:latin typeface="Calibri"/>
              </a:rPr>
              <a:t>マスタ テキストの書式設定</a:t>
            </a:r>
          </a:p>
          <a:p>
            <a:pPr indent="-412737" lvl="1" marL="1073117" algn="l">
              <a:spcBef>
                <a:spcPct val="20000"/>
              </a:spcBef>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90" lvl="2" marL="1650949" algn="l">
              <a:spcBef>
                <a:spcPct val="20000"/>
              </a:spcBef>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90" lvl="3" marL="231132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90" lvl="4" marL="297170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4" id="5"/>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700196448"/>
      </p:ext>
    </p:extLst>
  </p:cSld>
  <p:clrMapOvr>
    <a:masterClrMapping/>
  </p:clrMapOvr>
</p:sldLayout>
</file>

<file path=ppt/slideLayouts/slideLayout19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282073"/>
      </p:ext>
    </p:extLst>
  </p:cSld>
  <p:clrMapOvr>
    <a:masterClrMapping/>
  </p:clrMapOvr>
</p:sldLayout>
</file>

<file path=ppt/slideLayouts/slideLayout196.xml><?xml version="1.0" encoding="utf-8"?>
<p:sldLayout xmlns:a="http://schemas.openxmlformats.org/drawingml/2006/main" xmlns:p="http://schemas.openxmlformats.org/presentationml/2006/main" xmlns:r="http://schemas.openxmlformats.org/officeDocument/2006/relationships" preserve="1" userDrawn="1">
  <p:cSld name="2_タイトル スライド">
    <p:spTree>
      <p:nvGrpSpPr>
        <p:cNvPr id="1" name=""/>
        <p:cNvGrpSpPr/>
        <p:nvPr/>
      </p:nvGrpSpPr>
      <p:grpSpPr>
        <a:xfrm>
          <a:off x="0" y="0"/>
          <a:ext cx="0" cy="0"/>
          <a:chOff x="0" y="0"/>
          <a:chExt cx="0" cy="0"/>
        </a:xfrm>
      </p:grpSpPr>
      <p:sp>
        <p:nvSpPr>
          <p:cNvPr name="AutoShape 1" id="2"/>
          <p:cNvSpPr/>
          <p:nvPr>
            <p:ph type="ctrTitle"/>
          </p:nvPr>
        </p:nvSpPr>
        <p:spPr>
          <a:xfrm flipH="false" flipV="false" rot="0">
            <a:off x="1" y="-60940"/>
            <a:ext cx="6858000" cy="666849"/>
          </a:xfrm>
          <a:prstGeom prst="rect">
            <a:avLst/>
          </a:prstGeom>
          <a:ln>
            <a:noFill/>
          </a:ln>
        </p:spPr>
        <p:txBody>
          <a:bodyPr anchor="ctr" rtlCol="false" bIns="45720" anchorCtr="false" tIns="45720" lIns="91440" rIns="91440" wrap="square" vert="horz">
            <a:noAutofit/>
          </a:bodyPr>
          <a:lstStyle/>
          <a:p>
            <a:pPr lvl="0" algn="ctr">
              <a:spcBef>
                <a:spcPct val="0"/>
              </a:spcBef>
            </a:pPr>
            <a:r>
              <a:rPr lang="en-US" b="false" sz="3467" i="false" strike="noStrike" baseline="0" u="none">
                <a:solidFill>
                  <a:srgbClr val="000000"/>
                </a:solidFill>
                <a:latin typeface="Calibri"/>
              </a:rPr>
              <a:t>中期工程表　「○○」</a:t>
            </a:r>
          </a:p>
        </p:txBody>
      </p:sp>
      <p:sp>
        <p:nvSpPr>
          <p:cNvPr name="AutoShape 2" id="3"/>
          <p:cNvSpPr/>
          <p:nvPr>
            <p:ph type="sldNum"/>
          </p:nvPr>
        </p:nvSpPr>
        <p:spPr>
          <a:xfrm flipH="false" flipV="false" rot="0">
            <a:off x="5314971" y="9633520"/>
            <a:ext cx="1543050" cy="276308"/>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rgbClr val="000000"/>
                </a:solidFill>
                <a:latin typeface="Calibri"/>
              </a:rPr>
              <a:t>‹#›</a:t>
            </a:r>
          </a:p>
        </p:txBody>
      </p:sp>
    </p:spTree>
    <p:extLst>
      <p:ext uri="{BB962C8B-B14F-4D97-AF65-F5344CB8AC3E}">
        <p14:creationId xmlns:p14="http://schemas.microsoft.com/office/powerpoint/2010/main" val="113988899"/>
      </p:ext>
    </p:extLst>
  </p:cSld>
  <p:clrMapOvr>
    <a:masterClrMapping/>
  </p:clrMapOvr>
</p:sldLayout>
</file>

<file path=ppt/slideLayouts/slideLayout19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5000712"/>
      </p:ext>
    </p:extLst>
  </p:cSld>
  <p:clrMapOvr>
    <a:masterClrMapping/>
  </p:clrMapOvr>
</p:sldLayout>
</file>

<file path=ppt/slideLayouts/slideLayout19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784544"/>
      </p:ext>
    </p:extLst>
  </p:cSld>
  <p:clrMapOvr>
    <a:masterClrMapping/>
  </p:clrMapOvr>
</p:sldLayout>
</file>

<file path=ppt/slideLayouts/slideLayout19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4383077"/>
      </p:ext>
    </p:extLst>
  </p:cSld>
  <p:clrMapOvr>
    <a:masterClrMapping/>
  </p:clrMapOvr>
</p:sldLayout>
</file>

<file path=ppt/slideLayouts/slideLayout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userDrawn="1">
  <p:cSld name="タイトルと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342901" y="2311450"/>
            <a:ext cx="6172200"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200.xml><?xml version="1.0" encoding="utf-8"?>
<p:sldLayout xmlns:a="http://schemas.openxmlformats.org/drawingml/2006/main" xmlns:p="http://schemas.openxmlformats.org/presentationml/2006/main" xmlns:r="http://schemas.openxmlformats.org/officeDocument/2006/relationships" preserve="1" userDrawn="1">
  <p:cSld name="タイトル付き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4046" y="394405"/>
            <a:ext cx="2256235" cy="1678517"/>
          </a:xfrm>
          <a:prstGeom prst="rect">
            <a:avLst/>
          </a:prstGeom>
          <a:ln>
            <a:noFill/>
          </a:ln>
        </p:spPr>
        <p:txBody>
          <a:bodyPr anchor="b" rtlCol="false" bIns="45720" anchorCtr="false" tIns="45720" lIns="91440" rIns="91440" wrap="square" vert="horz">
            <a:normAutofit/>
          </a:bodyPr>
          <a:lstStyle/>
          <a:p>
            <a:pPr lvl="0" algn="l">
              <a:spcBef>
                <a:spcPct val="0"/>
              </a:spcBef>
            </a:pPr>
            <a:r>
              <a:rPr lang="en-US" b="true" sz="2889"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2681485" y="394410"/>
            <a:ext cx="3833812" cy="8454497"/>
          </a:xfrm>
          <a:prstGeom prst="rect">
            <a:avLst/>
          </a:prstGeom>
          <a:ln>
            <a:noFill/>
          </a:ln>
        </p:spPr>
        <p:txBody>
          <a:bodyPr anchor="t" rtlCol="false" bIns="45720" anchorCtr="false" tIns="45720" lIns="91440" rIns="91440" wrap="square" vert="horz">
            <a:normAutofit/>
          </a:bodyPr>
          <a:lstStyle/>
          <a:p>
            <a:pPr indent="-495285" lvl="0" marL="495285" algn="l">
              <a:spcBef>
                <a:spcPct val="20000"/>
              </a:spcBef>
            </a:pPr>
            <a:r>
              <a:rPr lang="en-US" b="false" sz="4622" i="false" strike="noStrike" baseline="0" u="none">
                <a:solidFill>
                  <a:srgbClr val="000000"/>
                </a:solidFill>
                <a:latin typeface="Calibri"/>
              </a:rPr>
              <a:t>マスタ テキストの書式設定</a:t>
            </a:r>
          </a:p>
          <a:p>
            <a:pPr indent="-412737" lvl="1" marL="1073117" algn="l">
              <a:spcBef>
                <a:spcPct val="20000"/>
              </a:spcBef>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90" lvl="2" marL="1650949" algn="l">
              <a:spcBef>
                <a:spcPct val="20000"/>
              </a:spcBef>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90" lvl="3" marL="231132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90" lvl="4" marL="297170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body"/>
          </p:nvPr>
        </p:nvSpPr>
        <p:spPr>
          <a:xfrm flipH="false" flipV="false" rot="0">
            <a:off x="344046" y="2072927"/>
            <a:ext cx="2256235" cy="6775980"/>
          </a:xfrm>
          <a:prstGeom prst="rect">
            <a:avLst/>
          </a:prstGeom>
          <a:ln>
            <a:noFill/>
          </a:ln>
        </p:spPr>
        <p:txBody>
          <a:bodyPr anchor="t" rtlCol="false" bIns="45720" anchorCtr="false" tIns="45720" lIns="91440" rIns="91440" wrap="square" vert="horz">
            <a:normAutofit/>
          </a:bodyPr>
          <a:lstStyle/>
          <a:p>
            <a:pPr indent="0" lvl="0" marL="0" algn="l">
              <a:spcBef>
                <a:spcPct val="20000"/>
              </a:spcBef>
              <a:buNone/>
            </a:pPr>
            <a:r>
              <a:rPr lang="en-US" b="false" sz="2022" i="false" strike="noStrike" baseline="0" u="none">
                <a:solidFill>
                  <a:srgbClr val="000000"/>
                </a:solidFill>
                <a:latin typeface="Calibri"/>
              </a:rPr>
              <a:t>マスタ テキストの書式設定</a:t>
            </a:r>
          </a:p>
        </p:txBody>
      </p:sp>
      <p:sp>
        <p:nvSpPr>
          <p:cNvPr name="AutoShape 4" id="5"/>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5" id="6"/>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6" id="7"/>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1592667854"/>
      </p:ext>
    </p:extLst>
  </p:cSld>
  <p:clrMapOvr>
    <a:masterClrMapping/>
  </p:clrMapOvr>
</p:sldLayout>
</file>

<file path=ppt/slideLayouts/slideLayout20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3947588"/>
      </p:ext>
    </p:extLst>
  </p:cSld>
  <p:clrMapOvr>
    <a:masterClrMapping/>
  </p:clrMapOvr>
</p:sldLayout>
</file>

<file path=ppt/slideLayouts/slideLayout20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8147224"/>
      </p:ext>
    </p:extLst>
  </p:cSld>
  <p:clrMapOvr>
    <a:masterClrMapping/>
  </p:clrMapOvr>
</p:sldLayout>
</file>

<file path=ppt/slideLayouts/slideLayout20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5116997"/>
      </p:ext>
    </p:extLst>
  </p:cSld>
  <p:clrMapOvr>
    <a:masterClrMapping/>
  </p:clrMapOvr>
</p:sldLayout>
</file>

<file path=ppt/slideLayouts/slideLayout20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8939694"/>
      </p:ext>
    </p:extLst>
  </p:cSld>
  <p:clrMapOvr>
    <a:masterClrMapping/>
  </p:clrMapOvr>
</p:sldLayout>
</file>

<file path=ppt/slideLayouts/slideLayout20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684155477"/>
      </p:ext>
    </p:extLst>
  </p:cSld>
  <p:clrMapOvr>
    <a:masterClrMapping/>
  </p:clrMapOvr>
</p:sldLayout>
</file>

<file path=ppt/slideLayouts/slideLayout20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5600901"/>
      </p:ext>
    </p:extLst>
  </p:cSld>
  <p:clrMapOvr>
    <a:masterClrMapping/>
  </p:clrMapOvr>
</p:sldLayout>
</file>

<file path=ppt/slideLayouts/slideLayout20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726151992"/>
      </p:ext>
    </p:extLst>
  </p:cSld>
  <p:clrMapOvr>
    <a:masterClrMapping/>
  </p:clrMapOvr>
</p:sldLayout>
</file>

<file path=ppt/slideLayouts/slideLayout20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824796"/>
      </p:ext>
    </p:extLst>
  </p:cSld>
  <p:clrMapOvr>
    <a:masterClrMapping/>
  </p:clrMapOvr>
</p:sldLayout>
</file>

<file path=ppt/slideLayouts/slideLayout20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5203666"/>
      </p:ext>
    </p:extLst>
  </p:cSld>
  <p:clrMapOvr>
    <a:masterClrMapping/>
  </p:clrMapOvr>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1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7591151"/>
      </p:ext>
    </p:extLst>
  </p:cSld>
  <p:clrMapOvr>
    <a:masterClrMapping/>
  </p:clrMapOvr>
</p:sldLayout>
</file>

<file path=ppt/slideLayouts/slideLayout21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9120409"/>
      </p:ext>
    </p:extLst>
  </p:cSld>
  <p:clrMapOvr>
    <a:masterClrMapping/>
  </p:clrMapOvr>
</p:sldLayout>
</file>

<file path=ppt/slideLayouts/slideLayout21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2969527"/>
      </p:ext>
    </p:extLst>
  </p:cSld>
  <p:clrMapOvr>
    <a:masterClrMapping/>
  </p:clrMapOvr>
</p:sldLayout>
</file>

<file path=ppt/slideLayouts/slideLayout21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1644263"/>
      </p:ext>
    </p:extLst>
  </p:cSld>
  <p:clrMapOvr>
    <a:masterClrMapping/>
  </p:clrMapOvr>
</p:sldLayout>
</file>

<file path=ppt/slideLayouts/slideLayout21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0679512"/>
      </p:ext>
    </p:extLst>
  </p:cSld>
  <p:clrMapOvr>
    <a:masterClrMapping/>
  </p:clrMapOvr>
</p:sldLayout>
</file>

<file path=ppt/slideLayouts/slideLayout21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53934994"/>
      </p:ext>
    </p:extLst>
  </p:cSld>
  <p:clrMapOvr>
    <a:masterClrMapping/>
  </p:clrMapOvr>
</p:sldLayout>
</file>

<file path=ppt/slideLayouts/slideLayout216.xml><?xml version="1.0" encoding="utf-8"?>
<p:sldLayout xmlns:a="http://schemas.openxmlformats.org/drawingml/2006/main" xmlns:p="http://schemas.openxmlformats.org/presentationml/2006/main" xmlns:r="http://schemas.openxmlformats.org/officeDocument/2006/relationships"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58300659"/>
      </p:ext>
    </p:extLst>
  </p:cSld>
  <p:clrMapOvr>
    <a:masterClrMapping/>
  </p:clrMapOvr>
</p:sldLayout>
</file>

<file path=ppt/slideLayouts/slideLayout21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007816"/>
      </p:ext>
    </p:extLst>
  </p:cSld>
  <p:clrMapOvr>
    <a:masterClrMapping/>
  </p:clrMapOvr>
</p:sldLayout>
</file>

<file path=ppt/slideLayouts/slideLayout21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2977196"/>
      </p:ext>
    </p:extLst>
  </p:cSld>
  <p:clrMapOvr>
    <a:masterClrMapping/>
  </p:clrMapOvr>
</p:sldLayout>
</file>

<file path=ppt/slideLayouts/slideLayout21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5812711"/>
      </p:ext>
    </p:extLst>
  </p:cSld>
  <p:clrMapOvr>
    <a:masterClrMapping/>
  </p:clrMapOvr>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20.xml><?xml version="1.0" encoding="utf-8"?>
<p:sldLayout xmlns:a="http://schemas.openxmlformats.org/drawingml/2006/main" xmlns:p="http://schemas.openxmlformats.org/presentationml/2006/main" xmlns:r="http://schemas.openxmlformats.org/officeDocument/2006/relationships"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607455"/>
      </p:ext>
    </p:extLst>
  </p:cSld>
  <p:clrMapOvr>
    <a:masterClrMapping/>
  </p:clrMapOvr>
</p:sldLayout>
</file>

<file path=ppt/slideLayouts/slideLayout22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8433441"/>
      </p:ext>
    </p:extLst>
  </p:cSld>
  <p:clrMapOvr>
    <a:masterClrMapping/>
  </p:clrMapOvr>
</p:sldLayout>
</file>

<file path=ppt/slideLayouts/slideLayout22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6439130"/>
      </p:ext>
    </p:extLst>
  </p:cSld>
  <p:clrMapOvr>
    <a:masterClrMapping/>
  </p:clrMapOvr>
</p:sldLayout>
</file>

<file path=ppt/slideLayouts/slideLayout223.xml><?xml version="1.0" encoding="utf-8"?>
<p:sldLayout xmlns:a="http://schemas.openxmlformats.org/drawingml/2006/main" xmlns:p="http://schemas.openxmlformats.org/presentationml/2006/main" xmlns:r="http://schemas.openxmlformats.org/officeDocument/2006/relationships"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5295515"/>
      </p:ext>
    </p:extLst>
  </p:cSld>
  <p:clrMapOvr>
    <a:masterClrMapping/>
  </p:clrMapOvr>
</p:sldLayout>
</file>

<file path=ppt/slideLayouts/slideLayout224.xml><?xml version="1.0" encoding="utf-8"?>
<p:sldLayout xmlns:a="http://schemas.openxmlformats.org/drawingml/2006/main" xmlns:p="http://schemas.openxmlformats.org/presentationml/2006/main" xmlns:r="http://schemas.openxmlformats.org/officeDocument/2006/relationships"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705983"/>
      </p:ext>
    </p:extLst>
  </p:cSld>
  <p:clrMapOvr>
    <a:masterClrMapping/>
  </p:clrMapOvr>
</p:sldLayout>
</file>

<file path=ppt/slideLayouts/slideLayout22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848081"/>
      </p:ext>
    </p:extLst>
  </p:cSld>
  <p:clrMapOvr>
    <a:masterClrMapping/>
  </p:clrMapOvr>
</p:sldLayout>
</file>

<file path=ppt/slideLayouts/slideLayout226.xml><?xml version="1.0" encoding="utf-8"?>
<p:sldLayout xmlns:a="http://schemas.openxmlformats.org/drawingml/2006/main" xmlns:p="http://schemas.openxmlformats.org/presentationml/2006/main" xmlns:r="http://schemas.openxmlformats.org/officeDocument/2006/relationships"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7589527"/>
      </p:ext>
    </p:extLst>
  </p:cSld>
  <p:clrMapOvr>
    <a:masterClrMapping/>
  </p:clrMapOvr>
</p:sldLayout>
</file>

<file path=ppt/slideLayouts/slideLayout22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3766932"/>
      </p:ext>
    </p:extLst>
  </p:cSld>
  <p:clrMapOvr>
    <a:masterClrMapping/>
  </p:clrMapOvr>
</p:sldLayout>
</file>

<file path=ppt/slideLayouts/slideLayout22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067061"/>
      </p:ext>
    </p:extLst>
  </p:cSld>
  <p:clrMapOvr>
    <a:masterClrMapping/>
  </p:clrMapOvr>
</p:sldLayout>
</file>

<file path=ppt/slideLayouts/slideLayout22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17303"/>
      </p:ext>
    </p:extLst>
  </p:cSld>
  <p:clrMapOvr>
    <a:masterClrMapping/>
  </p:clrMapOvr>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userDrawn="1">
  <p:cSld name="タイトル スライド">
    <p:spTree>
      <p:nvGrpSpPr>
        <p:cNvPr id="1" name=""/>
        <p:cNvGrpSpPr/>
        <p:nvPr/>
      </p:nvGrpSpPr>
      <p:grpSpPr>
        <a:xfrm>
          <a:off x="0" y="0"/>
          <a:ext cx="0" cy="0"/>
          <a:chOff x="0" y="0"/>
          <a:chExt cx="0" cy="0"/>
        </a:xfrm>
      </p:grpSpPr>
      <p:sp>
        <p:nvSpPr>
          <p:cNvPr name="AutoShape 1" id="2"/>
          <p:cNvSpPr/>
          <p:nvPr>
            <p:ph type="ctrTitle"/>
          </p:nvPr>
        </p:nvSpPr>
        <p:spPr>
          <a:xfrm flipH="false" flipV="false" rot="0">
            <a:off x="514412" y="3077783"/>
            <a:ext cx="5829301" cy="2123369"/>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subTitle"/>
          </p:nvPr>
        </p:nvSpPr>
        <p:spPr>
          <a:xfrm flipH="false" flipV="false" rot="0">
            <a:off x="1028707" y="5613400"/>
            <a:ext cx="4800600" cy="2531533"/>
          </a:xfrm>
          <a:prstGeom prst="rect">
            <a:avLst/>
          </a:prstGeom>
          <a:ln>
            <a:noFill/>
          </a:ln>
        </p:spPr>
        <p:txBody>
          <a:bodyPr anchor="t" rtlCol="false" bIns="45714" anchorCtr="false" tIns="45714" lIns="91430" rIns="91430" wrap="square" vert="horz">
            <a:normAutofit/>
          </a:bodyPr>
          <a:lstStyle/>
          <a:p>
            <a:pPr indent="0" lvl="0" fontAlgn="base" marL="0" algn="ctr">
              <a:spcBef>
                <a:spcPct val="20000"/>
              </a:spcBef>
              <a:spcAft>
                <a:spcPct val="0"/>
              </a:spcAft>
              <a:buNone/>
            </a:pPr>
            <a:r>
              <a:rPr lang="en-US" b="false" sz="4622" i="false" strike="noStrike" baseline="0" u="none">
                <a:solidFill>
                  <a:scrgbClr r="52252" g="52252" b="52252"/>
                </a:solidFill>
                <a:latin typeface="Calibri"/>
              </a:rPr>
              <a:t>マスタ サブタイトルの書式設定</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23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099302"/>
      </p:ext>
    </p:extLst>
  </p:cSld>
  <p:clrMapOvr>
    <a:masterClrMapping/>
  </p:clrMapOvr>
</p:sldLayout>
</file>

<file path=ppt/slideLayouts/slideLayout231.xml><?xml version="1.0" encoding="utf-8"?>
<p:sldLayout xmlns:a="http://schemas.openxmlformats.org/drawingml/2006/main" xmlns:p="http://schemas.openxmlformats.org/presentationml/2006/main" xmlns:r="http://schemas.openxmlformats.org/officeDocument/2006/relationships"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64288751"/>
      </p:ext>
    </p:extLst>
  </p:cSld>
  <p:clrMapOvr>
    <a:masterClrMapping/>
  </p:clrMapOvr>
</p:sldLayout>
</file>

<file path=ppt/slideLayouts/slideLayout23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6111790"/>
      </p:ext>
    </p:extLst>
  </p:cSld>
  <p:clrMapOvr>
    <a:masterClrMapping/>
  </p:clrMapOvr>
</p:sldLayout>
</file>

<file path=ppt/slideLayouts/slideLayout23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7059520"/>
      </p:ext>
    </p:extLst>
  </p:cSld>
  <p:clrMapOvr>
    <a:masterClrMapping/>
  </p:clrMapOvr>
</p:sldLayout>
</file>

<file path=ppt/slideLayouts/slideLayout234.xml><?xml version="1.0" encoding="utf-8"?>
<p:sldLayout xmlns:a="http://schemas.openxmlformats.org/drawingml/2006/main" xmlns:p="http://schemas.openxmlformats.org/presentationml/2006/main" xmlns:r="http://schemas.openxmlformats.org/officeDocument/2006/relationships"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491046"/>
      </p:ext>
    </p:extLst>
  </p:cSld>
  <p:clrMapOvr>
    <a:masterClrMapping/>
  </p:clrMapOvr>
</p:sldLayout>
</file>

<file path=ppt/slideLayouts/slideLayout23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410777"/>
      </p:ext>
    </p:extLst>
  </p:cSld>
  <p:clrMapOvr>
    <a:masterClrMapping/>
  </p:clrMapOvr>
</p:sldLayout>
</file>

<file path=ppt/slideLayouts/slideLayout23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0737179"/>
      </p:ext>
    </p:extLst>
  </p:cSld>
  <p:clrMapOvr>
    <a:masterClrMapping/>
  </p:clrMapOvr>
</p:sldLayout>
</file>

<file path=ppt/slideLayouts/slideLayout23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8948589"/>
      </p:ext>
    </p:extLst>
  </p:cSld>
  <p:clrMapOvr>
    <a:masterClrMapping/>
  </p:clrMapOvr>
</p:sldLayout>
</file>

<file path=ppt/slideLayouts/slideLayout23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0646337"/>
      </p:ext>
    </p:extLst>
  </p:cSld>
  <p:clrMapOvr>
    <a:masterClrMapping/>
  </p:clrMapOvr>
</p:sldLayout>
</file>

<file path=ppt/slideLayouts/slideLayout23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384401"/>
      </p:ext>
    </p:extLst>
  </p:cSld>
  <p:clrMapOvr>
    <a:masterClrMapping/>
  </p:clrMapOvr>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userDrawn="1">
  <p:cSld name="ユーザー設定レイアウト">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3" id="4"/>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4" id="5"/>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24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980210"/>
      </p:ext>
    </p:extLst>
  </p:cSld>
  <p:clrMapOvr>
    <a:masterClrMapping/>
  </p:clrMapOvr>
</p:sldLayout>
</file>

<file path=ppt/slideLayouts/slideLayout241.xml><?xml version="1.0" encoding="utf-8"?>
<p:sldLayout xmlns:a="http://schemas.openxmlformats.org/drawingml/2006/main" xmlns:p="http://schemas.openxmlformats.org/presentationml/2006/main" xmlns:r="http://schemas.openxmlformats.org/officeDocument/2006/relationships"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0649538"/>
      </p:ext>
    </p:extLst>
  </p:cSld>
  <p:clrMapOvr>
    <a:masterClrMapping/>
  </p:clrMapOvr>
</p:sldLayout>
</file>

<file path=ppt/slideLayouts/slideLayout24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337266"/>
      </p:ext>
    </p:extLst>
  </p:cSld>
  <p:clrMapOvr>
    <a:masterClrMapping/>
  </p:clrMapOvr>
</p:sldLayout>
</file>

<file path=ppt/slideLayouts/slideLayout243.xml><?xml version="1.0" encoding="utf-8"?>
<p:sldLayout xmlns:a="http://schemas.openxmlformats.org/drawingml/2006/main" xmlns:p="http://schemas.openxmlformats.org/presentationml/2006/main" xmlns:r="http://schemas.openxmlformats.org/officeDocument/2006/relationships"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409508"/>
      </p:ext>
    </p:extLst>
  </p:cSld>
  <p:clrMapOvr>
    <a:masterClrMapping/>
  </p:clrMapOvr>
</p:sldLayout>
</file>

<file path=ppt/slideLayouts/slideLayout244.xml><?xml version="1.0" encoding="utf-8"?>
<p:sldLayout xmlns:a="http://schemas.openxmlformats.org/drawingml/2006/main" xmlns:p="http://schemas.openxmlformats.org/presentationml/2006/main" xmlns:r="http://schemas.openxmlformats.org/officeDocument/2006/relationships"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2427508"/>
      </p:ext>
    </p:extLst>
  </p:cSld>
  <p:clrMapOvr>
    <a:masterClrMapping/>
  </p:clrMapOvr>
</p:sldLayout>
</file>

<file path=ppt/slideLayouts/slideLayout24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7172207"/>
      </p:ext>
    </p:extLst>
  </p:cSld>
  <p:clrMapOvr>
    <a:masterClrMapping/>
  </p:clrMapOvr>
</p:sldLayout>
</file>

<file path=ppt/slideLayouts/slideLayout246.xml><?xml version="1.0" encoding="utf-8"?>
<p:sldLayout xmlns:a="http://schemas.openxmlformats.org/drawingml/2006/main" xmlns:p="http://schemas.openxmlformats.org/presentationml/2006/main" xmlns:r="http://schemas.openxmlformats.org/officeDocument/2006/relationships"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4633706"/>
      </p:ext>
    </p:extLst>
  </p:cSld>
  <p:clrMapOvr>
    <a:masterClrMapping/>
  </p:clrMapOvr>
</p:sldLayout>
</file>

<file path=ppt/slideLayouts/slideLayout24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4328239"/>
      </p:ext>
    </p:extLst>
  </p:cSld>
  <p:clrMapOvr>
    <a:masterClrMapping/>
  </p:clrMapOvr>
</p:sldLayout>
</file>

<file path=ppt/slideLayouts/slideLayout24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670761"/>
      </p:ext>
    </p:extLst>
  </p:cSld>
  <p:clrMapOvr>
    <a:masterClrMapping/>
  </p:clrMapOvr>
</p:sldLayout>
</file>

<file path=ppt/slideLayouts/slideLayout24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6117652"/>
      </p:ext>
    </p:extLst>
  </p:cSld>
  <p:clrMapOvr>
    <a:masterClrMapping/>
  </p:clrMapOvr>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50.xml><?xml version="1.0" encoding="utf-8"?>
<p:sldLayout xmlns:a="http://schemas.openxmlformats.org/drawingml/2006/main" xmlns:p="http://schemas.openxmlformats.org/presentationml/2006/main" xmlns:r="http://schemas.openxmlformats.org/officeDocument/2006/relationships"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793599"/>
      </p:ext>
    </p:extLst>
  </p:cSld>
  <p:clrMapOvr>
    <a:masterClrMapping/>
  </p:clrMapOvr>
</p:sldLayout>
</file>

<file path=ppt/slideLayouts/slideLayout25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8894164"/>
      </p:ext>
    </p:extLst>
  </p:cSld>
  <p:clrMapOvr>
    <a:masterClrMapping/>
  </p:clrMapOvr>
</p:sldLayout>
</file>

<file path=ppt/slideLayouts/slideLayout25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597197823"/>
      </p:ext>
    </p:extLst>
  </p:cSld>
  <p:clrMapOvr>
    <a:masterClrMapping/>
  </p:clrMapOvr>
</p:sldLayout>
</file>

<file path=ppt/slideLayouts/slideLayout25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626557"/>
      </p:ext>
    </p:extLst>
  </p:cSld>
  <p:clrMapOvr>
    <a:masterClrMapping/>
  </p:clrMapOvr>
</p:sldLayout>
</file>

<file path=ppt/slideLayouts/slideLayout25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659322"/>
      </p:ext>
    </p:extLst>
  </p:cSld>
  <p:clrMapOvr>
    <a:masterClrMapping/>
  </p:clrMapOvr>
</p:sldLayout>
</file>

<file path=ppt/slideLayouts/slideLayout25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7206883"/>
      </p:ext>
    </p:extLst>
  </p:cSld>
  <p:clrMapOvr>
    <a:masterClrMapping/>
  </p:clrMapOvr>
</p:sldLayout>
</file>

<file path=ppt/slideLayouts/slideLayout25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050"/>
      </p:ext>
    </p:extLst>
  </p:cSld>
  <p:clrMapOvr>
    <a:masterClrMapping/>
  </p:clrMapOvr>
</p:sldLayout>
</file>

<file path=ppt/slideLayouts/slideLayout25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560355941"/>
      </p:ext>
    </p:extLst>
  </p:cSld>
  <p:clrMapOvr>
    <a:masterClrMapping/>
  </p:clrMapOvr>
</p:sldLayout>
</file>

<file path=ppt/slideLayouts/slideLayout25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6074385"/>
      </p:ext>
    </p:extLst>
  </p:cSld>
  <p:clrMapOvr>
    <a:masterClrMapping/>
  </p:clrMapOvr>
</p:sldLayout>
</file>

<file path=ppt/slideLayouts/slideLayout25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2600607"/>
      </p:ext>
    </p:extLst>
  </p:cSld>
  <p:clrMapOvr>
    <a:masterClrMapping/>
  </p:clrMapOvr>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userDrawn="1">
  <p:cSld name="2 つ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342915" y="2311450"/>
            <a:ext cx="3033347"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044"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2 </a:t>
            </a:r>
            <a:r>
              <a:rPr lang="en-US" b="false" sz="3467" i="false" strike="noStrike" baseline="0" u="none">
                <a:solidFill>
                  <a:srgbClr val="000000"/>
                </a:solidFill>
                <a:latin typeface="Calibri"/>
              </a:rPr>
              <a:t>レベル</a:t>
            </a:r>
          </a:p>
          <a:p>
            <a:pPr indent="-330151" lvl="2" fontAlgn="base" marL="1650757"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3 </a:t>
            </a:r>
            <a:r>
              <a:rPr lang="en-US" b="false" sz="2889" i="false" strike="noStrike" baseline="0" u="none">
                <a:solidFill>
                  <a:srgbClr val="000000"/>
                </a:solidFill>
                <a:latin typeface="Calibri"/>
              </a:rPr>
              <a:t>レベル</a:t>
            </a:r>
          </a:p>
          <a:p>
            <a:pPr indent="-330151" lvl="3" fontAlgn="base" marL="2311059"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4 </a:t>
            </a:r>
            <a:r>
              <a:rPr lang="en-US" b="false" sz="2600" i="false" strike="noStrike" baseline="0" u="none">
                <a:solidFill>
                  <a:srgbClr val="000000"/>
                </a:solidFill>
                <a:latin typeface="Calibri"/>
              </a:rPr>
              <a:t>レベル</a:t>
            </a:r>
          </a:p>
          <a:p>
            <a:pPr indent="-330151" lvl="4" fontAlgn="base" marL="2971360"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5 </a:t>
            </a:r>
            <a:r>
              <a:rPr lang="en-US" b="false" sz="2600" i="false" strike="noStrike" baseline="0" u="none">
                <a:solidFill>
                  <a:srgbClr val="000000"/>
                </a:solidFill>
                <a:latin typeface="Calibri"/>
              </a:rPr>
              <a:t>レベル</a:t>
            </a:r>
          </a:p>
        </p:txBody>
      </p:sp>
      <p:sp>
        <p:nvSpPr>
          <p:cNvPr name="AutoShape 3" id="4"/>
          <p:cNvSpPr/>
          <p:nvPr>
            <p:ph type="obj"/>
          </p:nvPr>
        </p:nvSpPr>
        <p:spPr>
          <a:xfrm flipH="false" flipV="false" rot="0">
            <a:off x="3481769" y="2311450"/>
            <a:ext cx="3033347"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044"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2 </a:t>
            </a:r>
            <a:r>
              <a:rPr lang="en-US" b="false" sz="3467" i="false" strike="noStrike" baseline="0" u="none">
                <a:solidFill>
                  <a:srgbClr val="000000"/>
                </a:solidFill>
                <a:latin typeface="Calibri"/>
              </a:rPr>
              <a:t>レベル</a:t>
            </a:r>
          </a:p>
          <a:p>
            <a:pPr indent="-330151" lvl="2" fontAlgn="base" marL="1650757"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3 </a:t>
            </a:r>
            <a:r>
              <a:rPr lang="en-US" b="false" sz="2889" i="false" strike="noStrike" baseline="0" u="none">
                <a:solidFill>
                  <a:srgbClr val="000000"/>
                </a:solidFill>
                <a:latin typeface="Calibri"/>
              </a:rPr>
              <a:t>レベル</a:t>
            </a:r>
          </a:p>
          <a:p>
            <a:pPr indent="-330151" lvl="3" fontAlgn="base" marL="2311059"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4 </a:t>
            </a:r>
            <a:r>
              <a:rPr lang="en-US" b="false" sz="2600" i="false" strike="noStrike" baseline="0" u="none">
                <a:solidFill>
                  <a:srgbClr val="000000"/>
                </a:solidFill>
                <a:latin typeface="Calibri"/>
              </a:rPr>
              <a:t>レベル</a:t>
            </a:r>
          </a:p>
          <a:p>
            <a:pPr indent="-330151" lvl="4" fontAlgn="base" marL="2971360"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5 </a:t>
            </a:r>
            <a:r>
              <a:rPr lang="en-US" b="false" sz="2600" i="false" strike="noStrike" baseline="0" u="none">
                <a:solidFill>
                  <a:srgbClr val="000000"/>
                </a:solidFill>
                <a:latin typeface="Calibri"/>
              </a:rPr>
              <a:t>レベル</a:t>
            </a:r>
          </a:p>
        </p:txBody>
      </p:sp>
      <p:sp>
        <p:nvSpPr>
          <p:cNvPr name="AutoShape 4" id="5"/>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5" id="6"/>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6" id="7"/>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26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7849164"/>
      </p:ext>
    </p:extLst>
  </p:cSld>
  <p:clrMapOvr>
    <a:masterClrMapping/>
  </p:clrMapOvr>
</p:sldLayout>
</file>

<file path=ppt/slideLayouts/slideLayout26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042155"/>
      </p:ext>
    </p:extLst>
  </p:cSld>
  <p:clrMapOvr>
    <a:masterClrMapping/>
  </p:clrMapOvr>
</p:sldLayout>
</file>

<file path=ppt/slideLayouts/slideLayout26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898675"/>
      </p:ext>
    </p:extLst>
  </p:cSld>
  <p:clrMapOvr>
    <a:masterClrMapping/>
  </p:clrMapOvr>
</p:sldLayout>
</file>

<file path=ppt/slideLayouts/slideLayout26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624451"/>
      </p:ext>
    </p:extLst>
  </p:cSld>
  <p:clrMapOvr>
    <a:masterClrMapping/>
  </p:clrMapOvr>
</p:sldLayout>
</file>

<file path=ppt/slideLayouts/slideLayout26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099149"/>
      </p:ext>
    </p:extLst>
  </p:cSld>
  <p:clrMapOvr>
    <a:masterClrMapping/>
  </p:clrMapOvr>
</p:sldLayout>
</file>

<file path=ppt/slideLayouts/slideLayout26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290082"/>
      </p:ext>
    </p:extLst>
  </p:cSld>
  <p:clrMapOvr>
    <a:masterClrMapping/>
  </p:clrMapOvr>
</p:sldLayout>
</file>

<file path=ppt/slideLayouts/slideLayout266.xml><?xml version="1.0" encoding="utf-8"?>
<p:sldLayout xmlns:a="http://schemas.openxmlformats.org/drawingml/2006/main" xmlns:p="http://schemas.openxmlformats.org/presentationml/2006/main" xmlns:r="http://schemas.openxmlformats.org/officeDocument/2006/relationships"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741725"/>
      </p:ext>
    </p:extLst>
  </p:cSld>
  <p:clrMapOvr>
    <a:masterClrMapping/>
  </p:clrMapOvr>
</p:sldLayout>
</file>

<file path=ppt/slideLayouts/slideLayout26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8265611"/>
      </p:ext>
    </p:extLst>
  </p:cSld>
  <p:clrMapOvr>
    <a:masterClrMapping/>
  </p:clrMapOvr>
</p:sldLayout>
</file>

<file path=ppt/slideLayouts/slideLayout26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2287432"/>
      </p:ext>
    </p:extLst>
  </p:cSld>
  <p:clrMapOvr>
    <a:masterClrMapping/>
  </p:clrMapOvr>
</p:sldLayout>
</file>

<file path=ppt/slideLayouts/slideLayout26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6997904"/>
      </p:ext>
    </p:extLst>
  </p:cSld>
  <p:clrMapOvr>
    <a:masterClrMapping/>
  </p:clrMapOvr>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70.xml><?xml version="1.0" encoding="utf-8"?>
<p:sldLayout xmlns:a="http://schemas.openxmlformats.org/drawingml/2006/main" xmlns:p="http://schemas.openxmlformats.org/presentationml/2006/main" xmlns:r="http://schemas.openxmlformats.org/officeDocument/2006/relationships"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91519482"/>
      </p:ext>
    </p:extLst>
  </p:cSld>
  <p:clrMapOvr>
    <a:masterClrMapping/>
  </p:clrMapOvr>
</p:sldLayout>
</file>

<file path=ppt/slideLayouts/slideLayout27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6778161"/>
      </p:ext>
    </p:extLst>
  </p:cSld>
  <p:clrMapOvr>
    <a:masterClrMapping/>
  </p:clrMapOvr>
</p:sldLayout>
</file>

<file path=ppt/slideLayouts/slideLayout27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946648"/>
      </p:ext>
    </p:extLst>
  </p:cSld>
  <p:clrMapOvr>
    <a:masterClrMapping/>
  </p:clrMapOvr>
</p:sldLayout>
</file>

<file path=ppt/slideLayouts/slideLayout273.xml><?xml version="1.0" encoding="utf-8"?>
<p:sldLayout xmlns:a="http://schemas.openxmlformats.org/drawingml/2006/main" xmlns:p="http://schemas.openxmlformats.org/presentationml/2006/main" xmlns:r="http://schemas.openxmlformats.org/officeDocument/2006/relationships"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755080"/>
      </p:ext>
    </p:extLst>
  </p:cSld>
  <p:clrMapOvr>
    <a:masterClrMapping/>
  </p:clrMapOvr>
</p:sldLayout>
</file>

<file path=ppt/slideLayouts/slideLayout274.xml><?xml version="1.0" encoding="utf-8"?>
<p:sldLayout xmlns:a="http://schemas.openxmlformats.org/drawingml/2006/main" xmlns:p="http://schemas.openxmlformats.org/presentationml/2006/main" xmlns:r="http://schemas.openxmlformats.org/officeDocument/2006/relationships"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047076"/>
      </p:ext>
    </p:extLst>
  </p:cSld>
  <p:clrMapOvr>
    <a:masterClrMapping/>
  </p:clrMapOvr>
</p:sldLayout>
</file>

<file path=ppt/slideLayouts/slideLayout27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9871492"/>
      </p:ext>
    </p:extLst>
  </p:cSld>
  <p:clrMapOvr>
    <a:masterClrMapping/>
  </p:clrMapOvr>
</p:sldLayout>
</file>

<file path=ppt/slideLayouts/slideLayout276.xml><?xml version="1.0" encoding="utf-8"?>
<p:sldLayout xmlns:a="http://schemas.openxmlformats.org/drawingml/2006/main" xmlns:p="http://schemas.openxmlformats.org/presentationml/2006/main" xmlns:r="http://schemas.openxmlformats.org/officeDocument/2006/relationships"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2128269"/>
      </p:ext>
    </p:extLst>
  </p:cSld>
  <p:clrMapOvr>
    <a:masterClrMapping/>
  </p:clrMapOvr>
</p:sldLayout>
</file>

<file path=ppt/slideLayouts/slideLayout27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295931"/>
      </p:ext>
    </p:extLst>
  </p:cSld>
  <p:clrMapOvr>
    <a:masterClrMapping/>
  </p:clrMapOvr>
</p:sldLayout>
</file>

<file path=ppt/slideLayouts/slideLayout27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67113"/>
      </p:ext>
    </p:extLst>
  </p:cSld>
  <p:clrMapOvr>
    <a:masterClrMapping/>
  </p:clrMapOvr>
</p:sldLayout>
</file>

<file path=ppt/slideLayouts/slideLayout27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8669523"/>
      </p:ext>
    </p:extLst>
  </p:cSld>
  <p:clrMapOvr>
    <a:masterClrMapping/>
  </p:clrMapOvr>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8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7897118"/>
      </p:ext>
    </p:extLst>
  </p:cSld>
  <p:clrMapOvr>
    <a:masterClrMapping/>
  </p:clrMapOvr>
</p:sldLayout>
</file>

<file path=ppt/slideLayouts/slideLayout281.xml><?xml version="1.0" encoding="utf-8"?>
<p:sldLayout xmlns:a="http://schemas.openxmlformats.org/drawingml/2006/main" xmlns:p="http://schemas.openxmlformats.org/presentationml/2006/main" xmlns:r="http://schemas.openxmlformats.org/officeDocument/2006/relationships"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9821317"/>
      </p:ext>
    </p:extLst>
  </p:cSld>
  <p:clrMapOvr>
    <a:masterClrMapping/>
  </p:clrMapOvr>
</p:sldLayout>
</file>

<file path=ppt/slideLayouts/slideLayout28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924655"/>
      </p:ext>
    </p:extLst>
  </p:cSld>
  <p:clrMapOvr>
    <a:masterClrMapping/>
  </p:clrMapOvr>
</p:sldLayout>
</file>

<file path=ppt/slideLayouts/slideLayout28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9784004"/>
      </p:ext>
    </p:extLst>
  </p:cSld>
  <p:clrMapOvr>
    <a:masterClrMapping/>
  </p:clrMapOvr>
</p:sldLayout>
</file>

<file path=ppt/slideLayouts/slideLayout284.xml><?xml version="1.0" encoding="utf-8"?>
<p:sldLayout xmlns:a="http://schemas.openxmlformats.org/drawingml/2006/main" xmlns:p="http://schemas.openxmlformats.org/presentationml/2006/main" xmlns:r="http://schemas.openxmlformats.org/officeDocument/2006/relationships"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508593"/>
      </p:ext>
    </p:extLst>
  </p:cSld>
  <p:clrMapOvr>
    <a:masterClrMapping/>
  </p:clrMapOvr>
</p:sldLayout>
</file>

<file path=ppt/slideLayouts/slideLayout28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7808997"/>
      </p:ext>
    </p:extLst>
  </p:cSld>
  <p:clrMapOvr>
    <a:masterClrMapping/>
  </p:clrMapOvr>
</p:sldLayout>
</file>

<file path=ppt/slideLayouts/slideLayout28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713030"/>
      </p:ext>
    </p:extLst>
  </p:cSld>
  <p:clrMapOvr>
    <a:masterClrMapping/>
  </p:clrMapOvr>
</p:sldLayout>
</file>

<file path=ppt/slideLayouts/slideLayout28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5303927"/>
      </p:ext>
    </p:extLst>
  </p:cSld>
  <p:clrMapOvr>
    <a:masterClrMapping/>
  </p:clrMapOvr>
</p:sldLayout>
</file>

<file path=ppt/slideLayouts/slideLayout28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653638"/>
      </p:ext>
    </p:extLst>
  </p:cSld>
  <p:clrMapOvr>
    <a:masterClrMapping/>
  </p:clrMapOvr>
</p:sldLayout>
</file>

<file path=ppt/slideLayouts/slideLayout28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469208"/>
      </p:ext>
    </p:extLst>
  </p:cSld>
  <p:clrMapOvr>
    <a:masterClrMapping/>
  </p:clrMapOvr>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9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363049"/>
      </p:ext>
    </p:extLst>
  </p:cSld>
  <p:clrMapOvr>
    <a:masterClrMapping/>
  </p:clrMapOvr>
</p:sldLayout>
</file>

<file path=ppt/slideLayouts/slideLayout291.xml><?xml version="1.0" encoding="utf-8"?>
<p:sldLayout xmlns:a="http://schemas.openxmlformats.org/drawingml/2006/main" xmlns:p="http://schemas.openxmlformats.org/presentationml/2006/main" xmlns:r="http://schemas.openxmlformats.org/officeDocument/2006/relationships"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260835"/>
      </p:ext>
    </p:extLst>
  </p:cSld>
  <p:clrMapOvr>
    <a:masterClrMapping/>
  </p:clrMapOvr>
</p:sldLayout>
</file>

<file path=ppt/slideLayouts/slideLayout29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463823"/>
      </p:ext>
    </p:extLst>
  </p:cSld>
  <p:clrMapOvr>
    <a:masterClrMapping/>
  </p:clrMapOvr>
</p:sldLayout>
</file>

<file path=ppt/slideLayouts/slideLayout293.xml><?xml version="1.0" encoding="utf-8"?>
<p:sldLayout xmlns:a="http://schemas.openxmlformats.org/drawingml/2006/main" xmlns:p="http://schemas.openxmlformats.org/presentationml/2006/main" xmlns:r="http://schemas.openxmlformats.org/officeDocument/2006/relationships"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267111"/>
      </p:ext>
    </p:extLst>
  </p:cSld>
  <p:clrMapOvr>
    <a:masterClrMapping/>
  </p:clrMapOvr>
</p:sldLayout>
</file>

<file path=ppt/slideLayouts/slideLayout294.xml><?xml version="1.0" encoding="utf-8"?>
<p:sldLayout xmlns:a="http://schemas.openxmlformats.org/drawingml/2006/main" xmlns:p="http://schemas.openxmlformats.org/presentationml/2006/main" xmlns:r="http://schemas.openxmlformats.org/officeDocument/2006/relationships"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1300448"/>
      </p:ext>
    </p:extLst>
  </p:cSld>
  <p:clrMapOvr>
    <a:masterClrMapping/>
  </p:clrMapOvr>
</p:sldLayout>
</file>

<file path=ppt/slideLayouts/slideLayout29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2357299"/>
      </p:ext>
    </p:extLst>
  </p:cSld>
  <p:clrMapOvr>
    <a:masterClrMapping/>
  </p:clrMapOvr>
</p:sldLayout>
</file>

<file path=ppt/slideLayouts/slideLayout296.xml><?xml version="1.0" encoding="utf-8"?>
<p:sldLayout xmlns:a="http://schemas.openxmlformats.org/drawingml/2006/main" xmlns:p="http://schemas.openxmlformats.org/presentationml/2006/main" xmlns:r="http://schemas.openxmlformats.org/officeDocument/2006/relationships"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4941490"/>
      </p:ext>
    </p:extLst>
  </p:cSld>
  <p:clrMapOvr>
    <a:masterClrMapping/>
  </p:clrMapOvr>
</p:sldLayout>
</file>

<file path=ppt/slideLayouts/slideLayout29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0045442"/>
      </p:ext>
    </p:extLst>
  </p:cSld>
  <p:clrMapOvr>
    <a:masterClrMapping/>
  </p:clrMapOvr>
</p:sldLayout>
</file>

<file path=ppt/slideLayouts/slideLayout29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4396306"/>
      </p:ext>
    </p:extLst>
  </p:cSld>
  <p:clrMapOvr>
    <a:masterClrMapping/>
  </p:clrMapOvr>
</p:sldLayout>
</file>

<file path=ppt/slideLayouts/slideLayout29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1397253"/>
      </p:ext>
    </p:extLst>
  </p:cSld>
  <p:clrMapOvr>
    <a:masterClrMapping/>
  </p:clrMapOvr>
</p:sldLayout>
</file>

<file path=ppt/slideLayouts/slideLayout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00.xml><?xml version="1.0" encoding="utf-8"?>
<p:sldLayout xmlns:a="http://schemas.openxmlformats.org/drawingml/2006/main" xmlns:p="http://schemas.openxmlformats.org/presentationml/2006/main" xmlns:r="http://schemas.openxmlformats.org/officeDocument/2006/relationships"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8402067"/>
      </p:ext>
    </p:extLst>
  </p:cSld>
  <p:clrMapOvr>
    <a:masterClrMapping/>
  </p:clrMapOvr>
</p:sldLayout>
</file>

<file path=ppt/slideLayouts/slideLayout30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3053781"/>
      </p:ext>
    </p:extLst>
  </p:cSld>
  <p:clrMapOvr>
    <a:masterClrMapping/>
  </p:clrMapOvr>
</p:sldLayout>
</file>

<file path=ppt/slideLayouts/slideLayout30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777484"/>
      </p:ext>
    </p:extLst>
  </p:cSld>
  <p:clrMapOvr>
    <a:masterClrMapping/>
  </p:clrMapOvr>
</p:sldLayout>
</file>

<file path=ppt/slideLayouts/slideLayout30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7719456"/>
      </p:ext>
    </p:extLst>
  </p:cSld>
  <p:clrMapOvr>
    <a:masterClrMapping/>
  </p:clrMapOvr>
</p:sldLayout>
</file>

<file path=ppt/slideLayouts/slideLayout30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817107"/>
      </p:ext>
    </p:extLst>
  </p:cSld>
  <p:clrMapOvr>
    <a:masterClrMapping/>
  </p:clrMapOvr>
</p:sldLayout>
</file>

<file path=ppt/slideLayouts/slideLayout30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7678822"/>
      </p:ext>
    </p:extLst>
  </p:cSld>
  <p:clrMapOvr>
    <a:masterClrMapping/>
  </p:clrMapOvr>
</p:sldLayout>
</file>

<file path=ppt/slideLayouts/slideLayout30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8056290"/>
      </p:ext>
    </p:extLst>
  </p:cSld>
  <p:clrMapOvr>
    <a:masterClrMapping/>
  </p:clrMapOvr>
</p:sldLayout>
</file>

<file path=ppt/slideLayouts/slideLayout30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882853529"/>
      </p:ext>
    </p:extLst>
  </p:cSld>
  <p:clrMapOvr>
    <a:masterClrMapping/>
  </p:clrMapOvr>
</p:sldLayout>
</file>

<file path=ppt/slideLayouts/slideLayout30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338393"/>
      </p:ext>
    </p:extLst>
  </p:cSld>
  <p:clrMapOvr>
    <a:masterClrMapping/>
  </p:clrMapOvr>
</p:sldLayout>
</file>

<file path=ppt/slideLayouts/slideLayout30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334149"/>
      </p:ext>
    </p:extLst>
  </p:cSld>
  <p:clrMapOvr>
    <a:masterClrMapping/>
  </p:clrMapOvr>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userDrawn="1">
  <p:cSld name="タイトル付きの図">
    <p:spTree>
      <p:nvGrpSpPr>
        <p:cNvPr id="1" name=""/>
        <p:cNvGrpSpPr/>
        <p:nvPr/>
      </p:nvGrpSpPr>
      <p:grpSpPr>
        <a:xfrm>
          <a:off x="0" y="0"/>
          <a:ext cx="0" cy="0"/>
          <a:chOff x="0" y="0"/>
          <a:chExt cx="0" cy="0"/>
        </a:xfrm>
      </p:grpSpPr>
      <p:sp>
        <p:nvSpPr>
          <p:cNvPr name="AutoShape 1" id="2"/>
          <p:cNvSpPr/>
          <p:nvPr>
            <p:ph type="title"/>
          </p:nvPr>
        </p:nvSpPr>
        <p:spPr>
          <a:xfrm flipH="false" flipV="false" rot="0">
            <a:off x="1344128" y="6934201"/>
            <a:ext cx="4114800" cy="818622"/>
          </a:xfrm>
          <a:prstGeom prst="rect">
            <a:avLst/>
          </a:prstGeom>
          <a:ln>
            <a:noFill/>
          </a:ln>
        </p:spPr>
        <p:txBody>
          <a:bodyPr anchor="b" rtlCol="false" bIns="45714" anchorCtr="false" tIns="45714" lIns="91430" rIns="91430" wrap="square" vert="horz">
            <a:normAutofit/>
          </a:bodyPr>
          <a:lstStyle/>
          <a:p>
            <a:pPr lvl="0" fontAlgn="base" algn="l">
              <a:spcBef>
                <a:spcPct val="0"/>
              </a:spcBef>
              <a:spcAft>
                <a:spcPct val="0"/>
              </a:spcAft>
            </a:pPr>
            <a:r>
              <a:rPr lang="en-US" b="true" sz="2889" i="false" strike="noStrike" baseline="0" u="none">
                <a:solidFill>
                  <a:srgbClr val="000000"/>
                </a:solidFill>
                <a:latin typeface="Calibri"/>
              </a:rPr>
              <a:t>マスタ タイトルの書式設定</a:t>
            </a:r>
          </a:p>
        </p:txBody>
      </p:sp>
      <p:sp>
        <p:nvSpPr>
          <p:cNvPr name="AutoShape 2" id="3"/>
          <p:cNvSpPr/>
          <p:nvPr>
            <p:ph type="pic"/>
          </p:nvPr>
        </p:nvSpPr>
        <p:spPr>
          <a:xfrm flipH="false" flipV="false" rot="0">
            <a:off x="1344128" y="885119"/>
            <a:ext cx="4114800" cy="5943600"/>
          </a:xfrm>
          <a:prstGeom prst="rect">
            <a:avLst/>
          </a:prstGeom>
          <a:ln>
            <a:noFill/>
          </a:ln>
        </p:spPr>
        <p:txBody>
          <a:bodyPr anchor="t" rtlCol="false" bIns="45714" anchorCtr="false" tIns="45714" lIns="91430" rIns="91430" wrap="square" vert="horz">
            <a:normAutofit/>
          </a:bodyPr>
          <a:lstStyle/>
          <a:p>
            <a:pPr indent="0" lvl="0" fontAlgn="base" marL="0" algn="l">
              <a:spcBef>
                <a:spcPct val="20000"/>
              </a:spcBef>
              <a:spcAft>
                <a:spcPct val="0"/>
              </a:spcAft>
              <a:buNone/>
            </a:pPr>
          </a:p>
        </p:txBody>
      </p:sp>
      <p:sp>
        <p:nvSpPr>
          <p:cNvPr name="AutoShape 3" id="4"/>
          <p:cNvSpPr/>
          <p:nvPr>
            <p:ph type="body"/>
          </p:nvPr>
        </p:nvSpPr>
        <p:spPr>
          <a:xfrm flipH="false" flipV="false" rot="0">
            <a:off x="1344128" y="7752823"/>
            <a:ext cx="4114800" cy="1162578"/>
          </a:xfrm>
          <a:prstGeom prst="rect">
            <a:avLst/>
          </a:prstGeom>
          <a:ln>
            <a:noFill/>
          </a:ln>
        </p:spPr>
        <p:txBody>
          <a:bodyPr anchor="t" rtlCol="false" bIns="45714" anchorCtr="false" tIns="45714" lIns="91430" rIns="91430" wrap="square" vert="horz">
            <a:normAutofit/>
          </a:bodyPr>
          <a:lstStyle/>
          <a:p>
            <a:pPr indent="0" lvl="0" fontAlgn="base" marL="0" algn="l">
              <a:spcBef>
                <a:spcPct val="20000"/>
              </a:spcBef>
              <a:spcAft>
                <a:spcPct val="0"/>
              </a:spcAft>
              <a:buNone/>
            </a:pPr>
            <a:r>
              <a:rPr lang="en-US" b="false" sz="2022" i="false" strike="noStrike" baseline="0" u="none">
                <a:solidFill>
                  <a:srgbClr val="000000"/>
                </a:solidFill>
                <a:latin typeface="Calibri"/>
              </a:rPr>
              <a:t>マスタ テキストの書式設定</a:t>
            </a:r>
          </a:p>
        </p:txBody>
      </p:sp>
      <p:sp>
        <p:nvSpPr>
          <p:cNvPr name="AutoShape 4" id="5"/>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5" id="6"/>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6" id="7"/>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31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9667184"/>
      </p:ext>
    </p:extLst>
  </p:cSld>
  <p:clrMapOvr>
    <a:masterClrMapping/>
  </p:clrMapOvr>
</p:sldLayout>
</file>

<file path=ppt/slideLayouts/slideLayout31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4972628"/>
      </p:ext>
    </p:extLst>
  </p:cSld>
  <p:clrMapOvr>
    <a:masterClrMapping/>
  </p:clrMapOvr>
</p:sldLayout>
</file>

<file path=ppt/slideLayouts/slideLayout31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1275338"/>
      </p:ext>
    </p:extLst>
  </p:cSld>
  <p:clrMapOvr>
    <a:masterClrMapping/>
  </p:clrMapOvr>
</p:sldLayout>
</file>

<file path=ppt/slideLayouts/slideLayout31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245814"/>
      </p:ext>
    </p:extLst>
  </p:cSld>
  <p:clrMapOvr>
    <a:masterClrMapping/>
  </p:clrMapOvr>
</p:sldLayout>
</file>

<file path=ppt/slideLayouts/slideLayout31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394898"/>
      </p:ext>
    </p:extLst>
  </p:cSld>
  <p:clrMapOvr>
    <a:masterClrMapping/>
  </p:clrMapOvr>
</p:sldLayout>
</file>

<file path=ppt/slideLayouts/slideLayout31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064906"/>
      </p:ext>
    </p:extLst>
  </p:cSld>
  <p:clrMapOvr>
    <a:masterClrMapping/>
  </p:clrMapOvr>
</p:sldLayout>
</file>

<file path=ppt/slideLayouts/slideLayout316.xml><?xml version="1.0" encoding="utf-8"?>
<p:sldLayout xmlns:a="http://schemas.openxmlformats.org/drawingml/2006/main" xmlns:p="http://schemas.openxmlformats.org/presentationml/2006/main" xmlns:r="http://schemas.openxmlformats.org/officeDocument/2006/relationships"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042911"/>
      </p:ext>
    </p:extLst>
  </p:cSld>
  <p:clrMapOvr>
    <a:masterClrMapping/>
  </p:clrMapOvr>
</p:sldLayout>
</file>

<file path=ppt/slideLayouts/slideLayout31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2437479"/>
      </p:ext>
    </p:extLst>
  </p:cSld>
  <p:clrMapOvr>
    <a:masterClrMapping/>
  </p:clrMapOvr>
</p:sldLayout>
</file>

<file path=ppt/slideLayouts/slideLayout31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715016"/>
      </p:ext>
    </p:extLst>
  </p:cSld>
  <p:clrMapOvr>
    <a:masterClrMapping/>
  </p:clrMapOvr>
</p:sldLayout>
</file>

<file path=ppt/slideLayouts/slideLayout31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714975"/>
      </p:ext>
    </p:extLst>
  </p:cSld>
  <p:clrMapOvr>
    <a:masterClrMapping/>
  </p:clrMapOvr>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20.xml><?xml version="1.0" encoding="utf-8"?>
<p:sldLayout xmlns:a="http://schemas.openxmlformats.org/drawingml/2006/main" xmlns:p="http://schemas.openxmlformats.org/presentationml/2006/main" xmlns:r="http://schemas.openxmlformats.org/officeDocument/2006/relationships"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001979"/>
      </p:ext>
    </p:extLst>
  </p:cSld>
  <p:clrMapOvr>
    <a:masterClrMapping/>
  </p:clrMapOvr>
</p:sldLayout>
</file>

<file path=ppt/slideLayouts/slideLayout32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89815248"/>
      </p:ext>
    </p:extLst>
  </p:cSld>
  <p:clrMapOvr>
    <a:masterClrMapping/>
  </p:clrMapOvr>
</p:sldLayout>
</file>

<file path=ppt/slideLayouts/slideLayout32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0382215"/>
      </p:ext>
    </p:extLst>
  </p:cSld>
  <p:clrMapOvr>
    <a:masterClrMapping/>
  </p:clrMapOvr>
</p:sldLayout>
</file>

<file path=ppt/slideLayouts/slideLayout323.xml><?xml version="1.0" encoding="utf-8"?>
<p:sldLayout xmlns:a="http://schemas.openxmlformats.org/drawingml/2006/main" xmlns:p="http://schemas.openxmlformats.org/presentationml/2006/main" xmlns:r="http://schemas.openxmlformats.org/officeDocument/2006/relationships"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2226916"/>
      </p:ext>
    </p:extLst>
  </p:cSld>
  <p:clrMapOvr>
    <a:masterClrMapping/>
  </p:clrMapOvr>
</p:sldLayout>
</file>

<file path=ppt/slideLayouts/slideLayout324.xml><?xml version="1.0" encoding="utf-8"?>
<p:sldLayout xmlns:a="http://schemas.openxmlformats.org/drawingml/2006/main" xmlns:p="http://schemas.openxmlformats.org/presentationml/2006/main" xmlns:r="http://schemas.openxmlformats.org/officeDocument/2006/relationships"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0041567"/>
      </p:ext>
    </p:extLst>
  </p:cSld>
  <p:clrMapOvr>
    <a:masterClrMapping/>
  </p:clrMapOvr>
</p:sldLayout>
</file>

<file path=ppt/slideLayouts/slideLayout32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720155"/>
      </p:ext>
    </p:extLst>
  </p:cSld>
  <p:clrMapOvr>
    <a:masterClrMapping/>
  </p:clrMapOvr>
</p:sldLayout>
</file>

<file path=ppt/slideLayouts/slideLayout326.xml><?xml version="1.0" encoding="utf-8"?>
<p:sldLayout xmlns:a="http://schemas.openxmlformats.org/drawingml/2006/main" xmlns:p="http://schemas.openxmlformats.org/presentationml/2006/main" xmlns:r="http://schemas.openxmlformats.org/officeDocument/2006/relationships"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8985349"/>
      </p:ext>
    </p:extLst>
  </p:cSld>
  <p:clrMapOvr>
    <a:masterClrMapping/>
  </p:clrMapOvr>
</p:sldLayout>
</file>

<file path=ppt/slideLayouts/slideLayout32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643171"/>
      </p:ext>
    </p:extLst>
  </p:cSld>
  <p:clrMapOvr>
    <a:masterClrMapping/>
  </p:clrMapOvr>
</p:sldLayout>
</file>

<file path=ppt/slideLayouts/slideLayout32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7313465"/>
      </p:ext>
    </p:extLst>
  </p:cSld>
  <p:clrMapOvr>
    <a:masterClrMapping/>
  </p:clrMapOvr>
</p:sldLayout>
</file>

<file path=ppt/slideLayouts/slideLayout32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1062804"/>
      </p:ext>
    </p:extLst>
  </p:cSld>
  <p:clrMapOvr>
    <a:masterClrMapping/>
  </p:clrMapOvr>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3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724089"/>
      </p:ext>
    </p:extLst>
  </p:cSld>
  <p:clrMapOvr>
    <a:masterClrMapping/>
  </p:clrMapOvr>
</p:sldLayout>
</file>

<file path=ppt/slideLayouts/slideLayout331.xml><?xml version="1.0" encoding="utf-8"?>
<p:sldLayout xmlns:a="http://schemas.openxmlformats.org/drawingml/2006/main" xmlns:p="http://schemas.openxmlformats.org/presentationml/2006/main" xmlns:r="http://schemas.openxmlformats.org/officeDocument/2006/relationships"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4243382"/>
      </p:ext>
    </p:extLst>
  </p:cSld>
  <p:clrMapOvr>
    <a:masterClrMapping/>
  </p:clrMapOvr>
</p:sldLayout>
</file>

<file path=ppt/slideLayouts/slideLayout33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0817311"/>
      </p:ext>
    </p:extLst>
  </p:cSld>
  <p:clrMapOvr>
    <a:masterClrMapping/>
  </p:clrMapOvr>
</p:sldLayout>
</file>

<file path=ppt/slideLayouts/slideLayout33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6063453"/>
      </p:ext>
    </p:extLst>
  </p:cSld>
  <p:clrMapOvr>
    <a:masterClrMapping/>
  </p:clrMapOvr>
</p:sldLayout>
</file>

<file path=ppt/slideLayouts/slideLayout334.xml><?xml version="1.0" encoding="utf-8"?>
<p:sldLayout xmlns:a="http://schemas.openxmlformats.org/drawingml/2006/main" xmlns:p="http://schemas.openxmlformats.org/presentationml/2006/main" xmlns:r="http://schemas.openxmlformats.org/officeDocument/2006/relationships"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0057181"/>
      </p:ext>
    </p:extLst>
  </p:cSld>
  <p:clrMapOvr>
    <a:masterClrMapping/>
  </p:clrMapOvr>
</p:sldLayout>
</file>

<file path=ppt/slideLayouts/slideLayout33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5091951"/>
      </p:ext>
    </p:extLst>
  </p:cSld>
  <p:clrMapOvr>
    <a:masterClrMapping/>
  </p:clrMapOvr>
</p:sldLayout>
</file>

<file path=ppt/slideLayouts/slideLayout33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8440568"/>
      </p:ext>
    </p:extLst>
  </p:cSld>
  <p:clrMapOvr>
    <a:masterClrMapping/>
  </p:clrMapOvr>
</p:sldLayout>
</file>

<file path=ppt/slideLayouts/slideLayout33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443045"/>
      </p:ext>
    </p:extLst>
  </p:cSld>
  <p:clrMapOvr>
    <a:masterClrMapping/>
  </p:clrMapOvr>
</p:sldLayout>
</file>

<file path=ppt/slideLayouts/slideLayout33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7495054"/>
      </p:ext>
    </p:extLst>
  </p:cSld>
  <p:clrMapOvr>
    <a:masterClrMapping/>
  </p:clrMapOvr>
</p:sldLayout>
</file>

<file path=ppt/slideLayouts/slideLayout33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69211"/>
      </p:ext>
    </p:extLst>
  </p:cSld>
  <p:clrMapOvr>
    <a:masterClrMapping/>
  </p:clrMapOvr>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userDrawn="1">
  <p:cSld name="比較">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7" y="2217385"/>
            <a:ext cx="3030049" cy="924101"/>
          </a:xfrm>
          <a:prstGeom prst="rect">
            <a:avLst/>
          </a:prstGeom>
          <a:ln>
            <a:noFill/>
          </a:ln>
        </p:spPr>
        <p:txBody>
          <a:bodyPr anchor="b" rtlCol="false" bIns="45714" anchorCtr="false" tIns="45714" lIns="91430" rIns="91430" wrap="square" vert="horz">
            <a:normAutofit/>
          </a:bodyPr>
          <a:lstStyle/>
          <a:p>
            <a:pPr indent="0" lvl="0" fontAlgn="base" marL="0" algn="l">
              <a:spcBef>
                <a:spcPct val="20000"/>
              </a:spcBef>
              <a:spcAft>
                <a:spcPct val="0"/>
              </a:spcAft>
              <a:buNone/>
            </a:pPr>
            <a:r>
              <a:rPr lang="en-US" b="true" sz="3467" i="false" strike="noStrike" baseline="0" u="none">
                <a:solidFill>
                  <a:srgbClr val="000000"/>
                </a:solidFill>
                <a:latin typeface="Calibri"/>
              </a:rPr>
              <a:t>マスタ テキストの書式設定</a:t>
            </a:r>
          </a:p>
        </p:txBody>
      </p:sp>
      <p:sp>
        <p:nvSpPr>
          <p:cNvPr name="AutoShape 3" id="4"/>
          <p:cNvSpPr/>
          <p:nvPr>
            <p:ph type="obj"/>
          </p:nvPr>
        </p:nvSpPr>
        <p:spPr>
          <a:xfrm flipH="false" flipV="false" rot="0">
            <a:off x="342907" y="3141486"/>
            <a:ext cx="3030049" cy="5707416"/>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3467"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2 </a:t>
            </a:r>
            <a:r>
              <a:rPr lang="en-US" b="false" sz="2889" i="false" strike="noStrike" baseline="0" u="none">
                <a:solidFill>
                  <a:srgbClr val="000000"/>
                </a:solidFill>
                <a:latin typeface="Calibri"/>
              </a:rPr>
              <a:t>レベル</a:t>
            </a:r>
          </a:p>
          <a:p>
            <a:pPr indent="-330151" lvl="2" fontAlgn="base" marL="1650757"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3 </a:t>
            </a:r>
            <a:r>
              <a:rPr lang="en-US" b="false" sz="2600" i="false" strike="noStrike" baseline="0" u="none">
                <a:solidFill>
                  <a:srgbClr val="000000"/>
                </a:solidFill>
                <a:latin typeface="Calibri"/>
              </a:rPr>
              <a:t>レベル</a:t>
            </a:r>
          </a:p>
          <a:p>
            <a:pPr indent="-330151" lvl="3" fontAlgn="base" marL="2311059"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4 </a:t>
            </a:r>
            <a:r>
              <a:rPr lang="en-US" b="false" sz="2311" i="false" strike="noStrike" baseline="0" u="none">
                <a:solidFill>
                  <a:srgbClr val="000000"/>
                </a:solidFill>
                <a:latin typeface="Calibri"/>
              </a:rPr>
              <a:t>レベル</a:t>
            </a:r>
          </a:p>
          <a:p>
            <a:pPr indent="-330151" lvl="4" fontAlgn="base" marL="2971360"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5 </a:t>
            </a:r>
            <a:r>
              <a:rPr lang="en-US" b="false" sz="2311" i="false" strike="noStrike" baseline="0" u="none">
                <a:solidFill>
                  <a:srgbClr val="000000"/>
                </a:solidFill>
                <a:latin typeface="Calibri"/>
              </a:rPr>
              <a:t>レベル</a:t>
            </a:r>
          </a:p>
        </p:txBody>
      </p:sp>
      <p:sp>
        <p:nvSpPr>
          <p:cNvPr name="AutoShape 4" id="5"/>
          <p:cNvSpPr/>
          <p:nvPr>
            <p:ph type="body"/>
          </p:nvPr>
        </p:nvSpPr>
        <p:spPr>
          <a:xfrm flipH="false" flipV="false" rot="0">
            <a:off x="3484074" y="2217385"/>
            <a:ext cx="3031148" cy="924101"/>
          </a:xfrm>
          <a:prstGeom prst="rect">
            <a:avLst/>
          </a:prstGeom>
          <a:ln>
            <a:noFill/>
          </a:ln>
        </p:spPr>
        <p:txBody>
          <a:bodyPr anchor="b" rtlCol="false" bIns="45714" anchorCtr="false" tIns="45714" lIns="91430" rIns="91430" wrap="square" vert="horz">
            <a:normAutofit/>
          </a:bodyPr>
          <a:lstStyle/>
          <a:p>
            <a:pPr indent="0" lvl="0" fontAlgn="base" marL="0" algn="l">
              <a:spcBef>
                <a:spcPct val="20000"/>
              </a:spcBef>
              <a:spcAft>
                <a:spcPct val="0"/>
              </a:spcAft>
              <a:buNone/>
            </a:pPr>
            <a:r>
              <a:rPr lang="en-US" b="true" sz="3467" i="false" strike="noStrike" baseline="0" u="none">
                <a:solidFill>
                  <a:srgbClr val="000000"/>
                </a:solidFill>
                <a:latin typeface="Calibri"/>
              </a:rPr>
              <a:t>マスタ テキストの書式設定</a:t>
            </a:r>
          </a:p>
        </p:txBody>
      </p:sp>
      <p:sp>
        <p:nvSpPr>
          <p:cNvPr name="AutoShape 5" id="6"/>
          <p:cNvSpPr/>
          <p:nvPr>
            <p:ph type="obj"/>
          </p:nvPr>
        </p:nvSpPr>
        <p:spPr>
          <a:xfrm flipH="false" flipV="false" rot="0">
            <a:off x="3484074" y="3141486"/>
            <a:ext cx="3031148" cy="5707416"/>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3467"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2 </a:t>
            </a:r>
            <a:r>
              <a:rPr lang="en-US" b="false" sz="2889" i="false" strike="noStrike" baseline="0" u="none">
                <a:solidFill>
                  <a:srgbClr val="000000"/>
                </a:solidFill>
                <a:latin typeface="Calibri"/>
              </a:rPr>
              <a:t>レベル</a:t>
            </a:r>
          </a:p>
          <a:p>
            <a:pPr indent="-330151" lvl="2" fontAlgn="base" marL="1650757"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3 </a:t>
            </a:r>
            <a:r>
              <a:rPr lang="en-US" b="false" sz="2600" i="false" strike="noStrike" baseline="0" u="none">
                <a:solidFill>
                  <a:srgbClr val="000000"/>
                </a:solidFill>
                <a:latin typeface="Calibri"/>
              </a:rPr>
              <a:t>レベル</a:t>
            </a:r>
          </a:p>
          <a:p>
            <a:pPr indent="-330151" lvl="3" fontAlgn="base" marL="2311059"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4 </a:t>
            </a:r>
            <a:r>
              <a:rPr lang="en-US" b="false" sz="2311" i="false" strike="noStrike" baseline="0" u="none">
                <a:solidFill>
                  <a:srgbClr val="000000"/>
                </a:solidFill>
                <a:latin typeface="Calibri"/>
              </a:rPr>
              <a:t>レベル</a:t>
            </a:r>
          </a:p>
          <a:p>
            <a:pPr indent="-330151" lvl="4" fontAlgn="base" marL="2971360"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5 </a:t>
            </a:r>
            <a:r>
              <a:rPr lang="en-US" b="false" sz="2311" i="false" strike="noStrike" baseline="0" u="none">
                <a:solidFill>
                  <a:srgbClr val="000000"/>
                </a:solidFill>
                <a:latin typeface="Calibri"/>
              </a:rPr>
              <a:t>レベル</a:t>
            </a:r>
          </a:p>
        </p:txBody>
      </p:sp>
      <p:sp>
        <p:nvSpPr>
          <p:cNvPr name="AutoShape 6" id="7"/>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7" id="8"/>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8" id="9"/>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34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8703057"/>
      </p:ext>
    </p:extLst>
  </p:cSld>
  <p:clrMapOvr>
    <a:masterClrMapping/>
  </p:clrMapOvr>
</p:sldLayout>
</file>

<file path=ppt/slideLayouts/slideLayout341.xml><?xml version="1.0" encoding="utf-8"?>
<p:sldLayout xmlns:a="http://schemas.openxmlformats.org/drawingml/2006/main" xmlns:p="http://schemas.openxmlformats.org/presentationml/2006/main" xmlns:r="http://schemas.openxmlformats.org/officeDocument/2006/relationships"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3038644"/>
      </p:ext>
    </p:extLst>
  </p:cSld>
  <p:clrMapOvr>
    <a:masterClrMapping/>
  </p:clrMapOvr>
</p:sldLayout>
</file>

<file path=ppt/slideLayouts/slideLayout34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742755"/>
      </p:ext>
    </p:extLst>
  </p:cSld>
  <p:clrMapOvr>
    <a:masterClrMapping/>
  </p:clrMapOvr>
</p:sldLayout>
</file>

<file path=ppt/slideLayouts/slideLayout343.xml><?xml version="1.0" encoding="utf-8"?>
<p:sldLayout xmlns:a="http://schemas.openxmlformats.org/drawingml/2006/main" xmlns:p="http://schemas.openxmlformats.org/presentationml/2006/main" xmlns:r="http://schemas.openxmlformats.org/officeDocument/2006/relationships"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5100584"/>
      </p:ext>
    </p:extLst>
  </p:cSld>
  <p:clrMapOvr>
    <a:masterClrMapping/>
  </p:clrMapOvr>
</p:sldLayout>
</file>

<file path=ppt/slideLayouts/slideLayout344.xml><?xml version="1.0" encoding="utf-8"?>
<p:sldLayout xmlns:a="http://schemas.openxmlformats.org/drawingml/2006/main" xmlns:p="http://schemas.openxmlformats.org/presentationml/2006/main" xmlns:r="http://schemas.openxmlformats.org/officeDocument/2006/relationships"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3906809"/>
      </p:ext>
    </p:extLst>
  </p:cSld>
  <p:clrMapOvr>
    <a:masterClrMapping/>
  </p:clrMapOvr>
</p:sldLayout>
</file>

<file path=ppt/slideLayouts/slideLayout34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4776495"/>
      </p:ext>
    </p:extLst>
  </p:cSld>
  <p:clrMapOvr>
    <a:masterClrMapping/>
  </p:clrMapOvr>
</p:sldLayout>
</file>

<file path=ppt/slideLayouts/slideLayout346.xml><?xml version="1.0" encoding="utf-8"?>
<p:sldLayout xmlns:a="http://schemas.openxmlformats.org/drawingml/2006/main" xmlns:p="http://schemas.openxmlformats.org/presentationml/2006/main" xmlns:r="http://schemas.openxmlformats.org/officeDocument/2006/relationships"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2144440"/>
      </p:ext>
    </p:extLst>
  </p:cSld>
  <p:clrMapOvr>
    <a:masterClrMapping/>
  </p:clrMapOvr>
</p:sldLayout>
</file>

<file path=ppt/slideLayouts/slideLayout34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448389"/>
      </p:ext>
    </p:extLst>
  </p:cSld>
  <p:clrMapOvr>
    <a:masterClrMapping/>
  </p:clrMapOvr>
</p:sldLayout>
</file>

<file path=ppt/slideLayouts/slideLayout34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1290115"/>
      </p:ext>
    </p:extLst>
  </p:cSld>
  <p:clrMapOvr>
    <a:masterClrMapping/>
  </p:clrMapOvr>
</p:sldLayout>
</file>

<file path=ppt/slideLayouts/slideLayout34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92907188"/>
      </p:ext>
    </p:extLst>
  </p:cSld>
  <p:clrMapOvr>
    <a:masterClrMapping/>
  </p:clrMapOvr>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50.xml><?xml version="1.0" encoding="utf-8"?>
<p:sldLayout xmlns:a="http://schemas.openxmlformats.org/drawingml/2006/main" xmlns:p="http://schemas.openxmlformats.org/presentationml/2006/main" xmlns:r="http://schemas.openxmlformats.org/officeDocument/2006/relationships"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619336"/>
      </p:ext>
    </p:extLst>
  </p:cSld>
  <p:clrMapOvr>
    <a:masterClrMapping/>
  </p:clrMapOvr>
</p:sldLayout>
</file>

<file path=ppt/slideLayouts/slideLayout35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5174645"/>
      </p:ext>
    </p:extLst>
  </p:cSld>
  <p:clrMapOvr>
    <a:masterClrMapping/>
  </p:clrMapOvr>
</p:sldLayout>
</file>

<file path=ppt/slideLayouts/slideLayout35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1888181"/>
      </p:ext>
    </p:extLst>
  </p:cSld>
  <p:clrMapOvr>
    <a:masterClrMapping/>
  </p:clrMapOvr>
</p:sldLayout>
</file>

<file path=ppt/slideLayouts/slideLayout35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2668102"/>
      </p:ext>
    </p:extLst>
  </p:cSld>
  <p:clrMapOvr>
    <a:masterClrMapping/>
  </p:clrMapOvr>
</p:sldLayout>
</file>

<file path=ppt/slideLayouts/slideLayout35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7023430"/>
      </p:ext>
    </p:extLst>
  </p:cSld>
  <p:clrMapOvr>
    <a:masterClrMapping/>
  </p:clrMapOvr>
</p:sldLayout>
</file>

<file path=ppt/slideLayouts/slideLayout35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71425717"/>
      </p:ext>
    </p:extLst>
  </p:cSld>
  <p:clrMapOvr>
    <a:masterClrMapping/>
  </p:clrMapOvr>
</p:sldLayout>
</file>

<file path=ppt/slideLayouts/slideLayout35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030907"/>
      </p:ext>
    </p:extLst>
  </p:cSld>
  <p:clrMapOvr>
    <a:masterClrMapping/>
  </p:clrMapOvr>
</p:sldLayout>
</file>

<file path=ppt/slideLayouts/slideLayout35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818804199"/>
      </p:ext>
    </p:extLst>
  </p:cSld>
  <p:clrMapOvr>
    <a:masterClrMapping/>
  </p:clrMapOvr>
</p:sldLayout>
</file>

<file path=ppt/slideLayouts/slideLayout35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316186"/>
      </p:ext>
    </p:extLst>
  </p:cSld>
  <p:clrMapOvr>
    <a:masterClrMapping/>
  </p:clrMapOvr>
</p:sldLayout>
</file>

<file path=ppt/slideLayouts/slideLayout35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3324307"/>
      </p:ext>
    </p:extLst>
  </p:cSld>
  <p:clrMapOvr>
    <a:masterClrMapping/>
  </p:clrMapOvr>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6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7354721"/>
      </p:ext>
    </p:extLst>
  </p:cSld>
  <p:clrMapOvr>
    <a:masterClrMapping/>
  </p:clrMapOvr>
</p:sldLayout>
</file>

<file path=ppt/slideLayouts/slideLayout36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3976856"/>
      </p:ext>
    </p:extLst>
  </p:cSld>
  <p:clrMapOvr>
    <a:masterClrMapping/>
  </p:clrMapOvr>
</p:sldLayout>
</file>

<file path=ppt/slideLayouts/slideLayout36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2865522"/>
      </p:ext>
    </p:extLst>
  </p:cSld>
  <p:clrMapOvr>
    <a:masterClrMapping/>
  </p:clrMapOvr>
</p:sldLayout>
</file>

<file path=ppt/slideLayouts/slideLayout36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885049"/>
      </p:ext>
    </p:extLst>
  </p:cSld>
  <p:clrMapOvr>
    <a:masterClrMapping/>
  </p:clrMapOvr>
</p:sldLayout>
</file>

<file path=ppt/slideLayouts/slideLayout36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4935235"/>
      </p:ext>
    </p:extLst>
  </p:cSld>
  <p:clrMapOvr>
    <a:masterClrMapping/>
  </p:clrMapOvr>
</p:sldLayout>
</file>

<file path=ppt/slideLayouts/slideLayout36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871403"/>
      </p:ext>
    </p:extLst>
  </p:cSld>
  <p:clrMapOvr>
    <a:masterClrMapping/>
  </p:clrMapOvr>
</p:sldLayout>
</file>

<file path=ppt/slideLayouts/slideLayout366.xml><?xml version="1.0" encoding="utf-8"?>
<p:sldLayout xmlns:a="http://schemas.openxmlformats.org/drawingml/2006/main" xmlns:p="http://schemas.openxmlformats.org/presentationml/2006/main" xmlns:r="http://schemas.openxmlformats.org/officeDocument/2006/relationships"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5120268"/>
      </p:ext>
    </p:extLst>
  </p:cSld>
  <p:clrMapOvr>
    <a:masterClrMapping/>
  </p:clrMapOvr>
</p:sldLayout>
</file>

<file path=ppt/slideLayouts/slideLayout36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468948"/>
      </p:ext>
    </p:extLst>
  </p:cSld>
  <p:clrMapOvr>
    <a:masterClrMapping/>
  </p:clrMapOvr>
</p:sldLayout>
</file>

<file path=ppt/slideLayouts/slideLayout36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75090"/>
      </p:ext>
    </p:extLst>
  </p:cSld>
  <p:clrMapOvr>
    <a:masterClrMapping/>
  </p:clrMapOvr>
</p:sldLayout>
</file>

<file path=ppt/slideLayouts/slideLayout36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4165398"/>
      </p:ext>
    </p:extLst>
  </p:cSld>
  <p:clrMapOvr>
    <a:masterClrMapping/>
  </p:clrMapOvr>
</p:sldLayout>
</file>

<file path=ppt/slideLayouts/slideLayout3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370.xml><?xml version="1.0" encoding="utf-8"?>
<p:sldLayout xmlns:a="http://schemas.openxmlformats.org/drawingml/2006/main" xmlns:p="http://schemas.openxmlformats.org/presentationml/2006/main" xmlns:r="http://schemas.openxmlformats.org/officeDocument/2006/relationships"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345238"/>
      </p:ext>
    </p:extLst>
  </p:cSld>
  <p:clrMapOvr>
    <a:masterClrMapping/>
  </p:clrMapOvr>
</p:sldLayout>
</file>

<file path=ppt/slideLayouts/slideLayout37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021879"/>
      </p:ext>
    </p:extLst>
  </p:cSld>
  <p:clrMapOvr>
    <a:masterClrMapping/>
  </p:clrMapOvr>
</p:sldLayout>
</file>

<file path=ppt/slideLayouts/slideLayout37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3687766"/>
      </p:ext>
    </p:extLst>
  </p:cSld>
  <p:clrMapOvr>
    <a:masterClrMapping/>
  </p:clrMapOvr>
</p:sldLayout>
</file>

<file path=ppt/slideLayouts/slideLayout373.xml><?xml version="1.0" encoding="utf-8"?>
<p:sldLayout xmlns:a="http://schemas.openxmlformats.org/drawingml/2006/main" xmlns:p="http://schemas.openxmlformats.org/presentationml/2006/main" xmlns:r="http://schemas.openxmlformats.org/officeDocument/2006/relationships"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886066"/>
      </p:ext>
    </p:extLst>
  </p:cSld>
  <p:clrMapOvr>
    <a:masterClrMapping/>
  </p:clrMapOvr>
</p:sldLayout>
</file>

<file path=ppt/slideLayouts/slideLayout374.xml><?xml version="1.0" encoding="utf-8"?>
<p:sldLayout xmlns:a="http://schemas.openxmlformats.org/drawingml/2006/main" xmlns:p="http://schemas.openxmlformats.org/presentationml/2006/main" xmlns:r="http://schemas.openxmlformats.org/officeDocument/2006/relationships"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203500"/>
      </p:ext>
    </p:extLst>
  </p:cSld>
  <p:clrMapOvr>
    <a:masterClrMapping/>
  </p:clrMapOvr>
</p:sldLayout>
</file>

<file path=ppt/slideLayouts/slideLayout37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2658350"/>
      </p:ext>
    </p:extLst>
  </p:cSld>
  <p:clrMapOvr>
    <a:masterClrMapping/>
  </p:clrMapOvr>
</p:sldLayout>
</file>

<file path=ppt/slideLayouts/slideLayout376.xml><?xml version="1.0" encoding="utf-8"?>
<p:sldLayout xmlns:a="http://schemas.openxmlformats.org/drawingml/2006/main" xmlns:p="http://schemas.openxmlformats.org/presentationml/2006/main" xmlns:r="http://schemas.openxmlformats.org/officeDocument/2006/relationships"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6298702"/>
      </p:ext>
    </p:extLst>
  </p:cSld>
  <p:clrMapOvr>
    <a:masterClrMapping/>
  </p:clrMapOvr>
</p:sldLayout>
</file>

<file path=ppt/slideLayouts/slideLayout37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6015908"/>
      </p:ext>
    </p:extLst>
  </p:cSld>
  <p:clrMapOvr>
    <a:masterClrMapping/>
  </p:clrMapOvr>
</p:sldLayout>
</file>

<file path=ppt/slideLayouts/slideLayout37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271136"/>
      </p:ext>
    </p:extLst>
  </p:cSld>
  <p:clrMapOvr>
    <a:masterClrMapping/>
  </p:clrMapOvr>
</p:sldLayout>
</file>

<file path=ppt/slideLayouts/slideLayout37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534443"/>
      </p:ext>
    </p:extLst>
  </p:cSld>
  <p:clrMapOvr>
    <a:masterClrMapping/>
  </p:clrMapOvr>
</p:sldLayout>
</file>

<file path=ppt/slideLayouts/slideLayout3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38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010547"/>
      </p:ext>
    </p:extLst>
  </p:cSld>
  <p:clrMapOvr>
    <a:masterClrMapping/>
  </p:clrMapOvr>
</p:sldLayout>
</file>

<file path=ppt/slideLayouts/slideLayout381.xml><?xml version="1.0" encoding="utf-8"?>
<p:sldLayout xmlns:a="http://schemas.openxmlformats.org/drawingml/2006/main" xmlns:p="http://schemas.openxmlformats.org/presentationml/2006/main" xmlns:r="http://schemas.openxmlformats.org/officeDocument/2006/relationships"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48707248"/>
      </p:ext>
    </p:extLst>
  </p:cSld>
  <p:clrMapOvr>
    <a:masterClrMapping/>
  </p:clrMapOvr>
</p:sldLayout>
</file>

<file path=ppt/slideLayouts/slideLayout38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93510046"/>
      </p:ext>
    </p:extLst>
  </p:cSld>
  <p:clrMapOvr>
    <a:masterClrMapping/>
  </p:clrMapOvr>
</p:sldLayout>
</file>

<file path=ppt/slideLayouts/slideLayout38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9213737"/>
      </p:ext>
    </p:extLst>
  </p:cSld>
  <p:clrMapOvr>
    <a:masterClrMapping/>
  </p:clrMapOvr>
</p:sldLayout>
</file>

<file path=ppt/slideLayouts/slideLayout384.xml><?xml version="1.0" encoding="utf-8"?>
<p:sldLayout xmlns:a="http://schemas.openxmlformats.org/drawingml/2006/main" xmlns:p="http://schemas.openxmlformats.org/presentationml/2006/main" xmlns:r="http://schemas.openxmlformats.org/officeDocument/2006/relationships"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3945314"/>
      </p:ext>
    </p:extLst>
  </p:cSld>
  <p:clrMapOvr>
    <a:masterClrMapping/>
  </p:clrMapOvr>
</p:sldLayout>
</file>

<file path=ppt/slideLayouts/slideLayout38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32360804"/>
      </p:ext>
    </p:extLst>
  </p:cSld>
  <p:clrMapOvr>
    <a:masterClrMapping/>
  </p:clrMapOvr>
</p:sldLayout>
</file>

<file path=ppt/slideLayouts/slideLayout38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2641283"/>
      </p:ext>
    </p:extLst>
  </p:cSld>
  <p:clrMapOvr>
    <a:masterClrMapping/>
  </p:clrMapOvr>
</p:sldLayout>
</file>

<file path=ppt/slideLayouts/slideLayout38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4857361"/>
      </p:ext>
    </p:extLst>
  </p:cSld>
  <p:clrMapOvr>
    <a:masterClrMapping/>
  </p:clrMapOvr>
</p:sldLayout>
</file>

<file path=ppt/slideLayouts/slideLayout38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038384"/>
      </p:ext>
    </p:extLst>
  </p:cSld>
  <p:clrMapOvr>
    <a:masterClrMapping/>
  </p:clrMapOvr>
</p:sldLayout>
</file>

<file path=ppt/slideLayouts/slideLayout38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7729203"/>
      </p:ext>
    </p:extLst>
  </p:cSld>
  <p:clrMapOvr>
    <a:masterClrMapping/>
  </p:clrMapOvr>
</p:sldLayout>
</file>

<file path=ppt/slideLayouts/slideLayout3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39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18078326"/>
      </p:ext>
    </p:extLst>
  </p:cSld>
  <p:clrMapOvr>
    <a:masterClrMapping/>
  </p:clrMapOvr>
</p:sldLayout>
</file>

<file path=ppt/slideLayouts/slideLayout391.xml><?xml version="1.0" encoding="utf-8"?>
<p:sldLayout xmlns:a="http://schemas.openxmlformats.org/drawingml/2006/main" xmlns:p="http://schemas.openxmlformats.org/presentationml/2006/main" xmlns:r="http://schemas.openxmlformats.org/officeDocument/2006/relationships"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8146405"/>
      </p:ext>
    </p:extLst>
  </p:cSld>
  <p:clrMapOvr>
    <a:masterClrMapping/>
  </p:clrMapOvr>
</p:sldLayout>
</file>

<file path=ppt/slideLayouts/slideLayout39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276862"/>
      </p:ext>
    </p:extLst>
  </p:cSld>
  <p:clrMapOvr>
    <a:masterClrMapping/>
  </p:clrMapOvr>
</p:sldLayout>
</file>

<file path=ppt/slideLayouts/slideLayout393.xml><?xml version="1.0" encoding="utf-8"?>
<p:sldLayout xmlns:a="http://schemas.openxmlformats.org/drawingml/2006/main" xmlns:p="http://schemas.openxmlformats.org/presentationml/2006/main" xmlns:r="http://schemas.openxmlformats.org/officeDocument/2006/relationships"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198312"/>
      </p:ext>
    </p:extLst>
  </p:cSld>
  <p:clrMapOvr>
    <a:masterClrMapping/>
  </p:clrMapOvr>
</p:sldLayout>
</file>

<file path=ppt/slideLayouts/slideLayout394.xml><?xml version="1.0" encoding="utf-8"?>
<p:sldLayout xmlns:a="http://schemas.openxmlformats.org/drawingml/2006/main" xmlns:p="http://schemas.openxmlformats.org/presentationml/2006/main" xmlns:r="http://schemas.openxmlformats.org/officeDocument/2006/relationships"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1178344"/>
      </p:ext>
    </p:extLst>
  </p:cSld>
  <p:clrMapOvr>
    <a:masterClrMapping/>
  </p:clrMapOvr>
</p:sldLayout>
</file>

<file path=ppt/slideLayouts/slideLayout39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3895416"/>
      </p:ext>
    </p:extLst>
  </p:cSld>
  <p:clrMapOvr>
    <a:masterClrMapping/>
  </p:clrMapOvr>
</p:sldLayout>
</file>

<file path=ppt/slideLayouts/slideLayout396.xml><?xml version="1.0" encoding="utf-8"?>
<p:sldLayout xmlns:a="http://schemas.openxmlformats.org/drawingml/2006/main" xmlns:p="http://schemas.openxmlformats.org/presentationml/2006/main" xmlns:r="http://schemas.openxmlformats.org/officeDocument/2006/relationships"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83551210"/>
      </p:ext>
    </p:extLst>
  </p:cSld>
  <p:clrMapOvr>
    <a:masterClrMapping/>
  </p:clrMapOvr>
</p:sldLayout>
</file>

<file path=ppt/slideLayouts/slideLayout39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4125905"/>
      </p:ext>
    </p:extLst>
  </p:cSld>
  <p:clrMapOvr>
    <a:masterClrMapping/>
  </p:clrMapOvr>
</p:sldLayout>
</file>

<file path=ppt/slideLayouts/slideLayout39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9939843"/>
      </p:ext>
    </p:extLst>
  </p:cSld>
  <p:clrMapOvr>
    <a:masterClrMapping/>
  </p:clrMapOvr>
</p:sldLayout>
</file>

<file path=ppt/slideLayouts/slideLayout39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958874"/>
      </p:ext>
    </p:extLst>
  </p:cSld>
  <p:clrMapOvr>
    <a:masterClrMapping/>
  </p:clrMapOvr>
</p:sldLayout>
</file>

<file path=ppt/slideLayouts/slideLayout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cSld>
  <p:clrMapOvr>
    <a:masterClrMapping/>
  </p:clrMapOvr>
</p:sldLayout>
</file>

<file path=ppt/slideLayouts/slideLayout4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00.xml><?xml version="1.0" encoding="utf-8"?>
<p:sldLayout xmlns:a="http://schemas.openxmlformats.org/drawingml/2006/main" xmlns:p="http://schemas.openxmlformats.org/presentationml/2006/main" xmlns:r="http://schemas.openxmlformats.org/officeDocument/2006/relationships"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2618872"/>
      </p:ext>
    </p:extLst>
  </p:cSld>
  <p:clrMapOvr>
    <a:masterClrMapping/>
  </p:clrMapOvr>
</p:sldLayout>
</file>

<file path=ppt/slideLayouts/slideLayout40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0133968"/>
      </p:ext>
    </p:extLst>
  </p:cSld>
  <p:clrMapOvr>
    <a:masterClrMapping/>
  </p:clrMapOvr>
</p:sldLayout>
</file>

<file path=ppt/slideLayouts/slideLayout40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119329"/>
      </p:ext>
    </p:extLst>
  </p:cSld>
  <p:clrMapOvr>
    <a:masterClrMapping/>
  </p:clrMapOvr>
</p:sldLayout>
</file>

<file path=ppt/slideLayouts/slideLayout40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1601503"/>
      </p:ext>
    </p:extLst>
  </p:cSld>
  <p:clrMapOvr>
    <a:masterClrMapping/>
  </p:clrMapOvr>
</p:sldLayout>
</file>

<file path=ppt/slideLayouts/slideLayout40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827565"/>
      </p:ext>
    </p:extLst>
  </p:cSld>
  <p:clrMapOvr>
    <a:masterClrMapping/>
  </p:clrMapOvr>
</p:sldLayout>
</file>

<file path=ppt/slideLayouts/slideLayout40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1414039"/>
      </p:ext>
    </p:extLst>
  </p:cSld>
  <p:clrMapOvr>
    <a:masterClrMapping/>
  </p:clrMapOvr>
</p:sldLayout>
</file>

<file path=ppt/slideLayouts/slideLayout40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800335"/>
      </p:ext>
    </p:extLst>
  </p:cSld>
  <p:clrMapOvr>
    <a:masterClrMapping/>
  </p:clrMapOvr>
</p:sldLayout>
</file>

<file path=ppt/slideLayouts/slideLayout40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255089"/>
      </p:ext>
    </p:extLst>
  </p:cSld>
  <p:clrMapOvr>
    <a:masterClrMapping/>
  </p:clrMapOvr>
</p:sldLayout>
</file>

<file path=ppt/slideLayouts/slideLayout40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671098"/>
      </p:ext>
    </p:extLst>
  </p:cSld>
  <p:clrMapOvr>
    <a:masterClrMapping/>
  </p:clrMapOvr>
</p:sldLayout>
</file>

<file path=ppt/slideLayouts/slideLayout40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835388"/>
      </p:ext>
    </p:extLst>
  </p:cSld>
  <p:clrMapOvr>
    <a:masterClrMapping/>
  </p:clrMapOvr>
</p:sldLayout>
</file>

<file path=ppt/slideLayouts/slideLayout41.xml><?xml version="1.0" encoding="utf-8"?>
<p:sldLayout xmlns:a="http://schemas.openxmlformats.org/drawingml/2006/main" xmlns:p="http://schemas.openxmlformats.org/presentationml/2006/main" xmlns:r="http://schemas.openxmlformats.org/officeDocument/2006/relationships" preserve="1" userDrawn="1">
  <p:cSld name="縦書き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4972051" y="396765"/>
            <a:ext cx="1543050" cy="8452203"/>
          </a:xfrm>
          <a:prstGeom prst="rect">
            <a:avLst/>
          </a:prstGeom>
          <a:ln>
            <a:noFill/>
          </a:ln>
        </p:spPr>
        <p:txBody>
          <a:bodyPr anchor="ctr" rtlCol="false" bIns="45714" anchorCtr="false" tIns="45714" lIns="91430" rIns="91430" wrap="square" vert="vert">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23" y="396765"/>
            <a:ext cx="4523642" cy="8452203"/>
          </a:xfrm>
          <a:prstGeom prst="rect">
            <a:avLst/>
          </a:prstGeom>
          <a:ln>
            <a:noFill/>
          </a:ln>
        </p:spPr>
        <p:txBody>
          <a:bodyPr anchor="t" rtlCol="false" bIns="45714" anchorCtr="false" tIns="45714" lIns="91430" rIns="91430" wrap="square" vert="vert">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1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572644912"/>
      </p:ext>
    </p:extLst>
  </p:cSld>
  <p:clrMapOvr>
    <a:masterClrMapping/>
  </p:clrMapOvr>
</p:sldLayout>
</file>

<file path=ppt/slideLayouts/slideLayout41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0098507"/>
      </p:ext>
    </p:extLst>
  </p:cSld>
  <p:clrMapOvr>
    <a:masterClrMapping/>
  </p:clrMapOvr>
</p:sldLayout>
</file>

<file path=ppt/slideLayouts/slideLayout41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226389"/>
      </p:ext>
    </p:extLst>
  </p:cSld>
  <p:clrMapOvr>
    <a:masterClrMapping/>
  </p:clrMapOvr>
</p:sldLayout>
</file>

<file path=ppt/slideLayouts/slideLayout41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986498554"/>
      </p:ext>
    </p:extLst>
  </p:cSld>
  <p:clrMapOvr>
    <a:masterClrMapping/>
  </p:clrMapOvr>
</p:sldLayout>
</file>

<file path=ppt/slideLayouts/slideLayout41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8295601"/>
      </p:ext>
    </p:extLst>
  </p:cSld>
  <p:clrMapOvr>
    <a:masterClrMapping/>
  </p:clrMapOvr>
</p:sldLayout>
</file>

<file path=ppt/slideLayouts/slideLayout41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6871680"/>
      </p:ext>
    </p:extLst>
  </p:cSld>
  <p:clrMapOvr>
    <a:masterClrMapping/>
  </p:clrMapOvr>
</p:sldLayout>
</file>

<file path=ppt/slideLayouts/slideLayout416.xml><?xml version="1.0" encoding="utf-8"?>
<p:sldLayout xmlns:a="http://schemas.openxmlformats.org/drawingml/2006/main" xmlns:p="http://schemas.openxmlformats.org/presentationml/2006/main" xmlns:r="http://schemas.openxmlformats.org/officeDocument/2006/relationships"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5944830"/>
      </p:ext>
    </p:extLst>
  </p:cSld>
  <p:clrMapOvr>
    <a:masterClrMapping/>
  </p:clrMapOvr>
</p:sldLayout>
</file>

<file path=ppt/slideLayouts/slideLayout41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557797"/>
      </p:ext>
    </p:extLst>
  </p:cSld>
  <p:clrMapOvr>
    <a:masterClrMapping/>
  </p:clrMapOvr>
</p:sldLayout>
</file>

<file path=ppt/slideLayouts/slideLayout41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89887"/>
      </p:ext>
    </p:extLst>
  </p:cSld>
  <p:clrMapOvr>
    <a:masterClrMapping/>
  </p:clrMapOvr>
</p:sldLayout>
</file>

<file path=ppt/slideLayouts/slideLayout41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2492672"/>
      </p:ext>
    </p:extLst>
  </p:cSld>
  <p:clrMapOvr>
    <a:masterClrMapping/>
  </p:clrMapOvr>
</p:sldLayout>
</file>

<file path=ppt/slideLayouts/slideLayout4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20.xml><?xml version="1.0" encoding="utf-8"?>
<p:sldLayout xmlns:a="http://schemas.openxmlformats.org/drawingml/2006/main" xmlns:p="http://schemas.openxmlformats.org/presentationml/2006/main" xmlns:r="http://schemas.openxmlformats.org/officeDocument/2006/relationships"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551771"/>
      </p:ext>
    </p:extLst>
  </p:cSld>
  <p:clrMapOvr>
    <a:masterClrMapping/>
  </p:clrMapOvr>
</p:sldLayout>
</file>

<file path=ppt/slideLayouts/slideLayout42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535120"/>
      </p:ext>
    </p:extLst>
  </p:cSld>
  <p:clrMapOvr>
    <a:masterClrMapping/>
  </p:clrMapOvr>
</p:sldLayout>
</file>

<file path=ppt/slideLayouts/slideLayout42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8588516"/>
      </p:ext>
    </p:extLst>
  </p:cSld>
  <p:clrMapOvr>
    <a:masterClrMapping/>
  </p:clrMapOvr>
</p:sldLayout>
</file>

<file path=ppt/slideLayouts/slideLayout423.xml><?xml version="1.0" encoding="utf-8"?>
<p:sldLayout xmlns:a="http://schemas.openxmlformats.org/drawingml/2006/main" xmlns:p="http://schemas.openxmlformats.org/presentationml/2006/main" xmlns:r="http://schemas.openxmlformats.org/officeDocument/2006/relationships"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83766503"/>
      </p:ext>
    </p:extLst>
  </p:cSld>
  <p:clrMapOvr>
    <a:masterClrMapping/>
  </p:clrMapOvr>
</p:sldLayout>
</file>

<file path=ppt/slideLayouts/slideLayout424.xml><?xml version="1.0" encoding="utf-8"?>
<p:sldLayout xmlns:a="http://schemas.openxmlformats.org/drawingml/2006/main" xmlns:p="http://schemas.openxmlformats.org/presentationml/2006/main" xmlns:r="http://schemas.openxmlformats.org/officeDocument/2006/relationships"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1111627"/>
      </p:ext>
    </p:extLst>
  </p:cSld>
  <p:clrMapOvr>
    <a:masterClrMapping/>
  </p:clrMapOvr>
</p:sldLayout>
</file>

<file path=ppt/slideLayouts/slideLayout42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545195"/>
      </p:ext>
    </p:extLst>
  </p:cSld>
  <p:clrMapOvr>
    <a:masterClrMapping/>
  </p:clrMapOvr>
</p:sldLayout>
</file>

<file path=ppt/slideLayouts/slideLayout426.xml><?xml version="1.0" encoding="utf-8"?>
<p:sldLayout xmlns:a="http://schemas.openxmlformats.org/drawingml/2006/main" xmlns:p="http://schemas.openxmlformats.org/presentationml/2006/main" xmlns:r="http://schemas.openxmlformats.org/officeDocument/2006/relationships"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0862649"/>
      </p:ext>
    </p:extLst>
  </p:cSld>
  <p:clrMapOvr>
    <a:masterClrMapping/>
  </p:clrMapOvr>
</p:sldLayout>
</file>

<file path=ppt/slideLayouts/slideLayout42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6432204"/>
      </p:ext>
    </p:extLst>
  </p:cSld>
  <p:clrMapOvr>
    <a:masterClrMapping/>
  </p:clrMapOvr>
</p:sldLayout>
</file>

<file path=ppt/slideLayouts/slideLayout42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813447"/>
      </p:ext>
    </p:extLst>
  </p:cSld>
  <p:clrMapOvr>
    <a:masterClrMapping/>
  </p:clrMapOvr>
</p:sldLayout>
</file>

<file path=ppt/slideLayouts/slideLayout42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955462"/>
      </p:ext>
    </p:extLst>
  </p:cSld>
  <p:clrMapOvr>
    <a:masterClrMapping/>
  </p:clrMapOvr>
</p:sldLayout>
</file>

<file path=ppt/slideLayouts/slideLayout43.xml><?xml version="1.0" encoding="utf-8"?>
<p:sldLayout xmlns:a="http://schemas.openxmlformats.org/drawingml/2006/main" xmlns:p="http://schemas.openxmlformats.org/presentationml/2006/main" xmlns:r="http://schemas.openxmlformats.org/officeDocument/2006/relationships" preserve="1" userDrawn="1">
  <p:cSld name="タイトルのみ">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3" id="4"/>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4" id="5"/>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3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672062"/>
      </p:ext>
    </p:extLst>
  </p:cSld>
  <p:clrMapOvr>
    <a:masterClrMapping/>
  </p:clrMapOvr>
</p:sldLayout>
</file>

<file path=ppt/slideLayouts/slideLayout431.xml><?xml version="1.0" encoding="utf-8"?>
<p:sldLayout xmlns:a="http://schemas.openxmlformats.org/drawingml/2006/main" xmlns:p="http://schemas.openxmlformats.org/presentationml/2006/main" xmlns:r="http://schemas.openxmlformats.org/officeDocument/2006/relationships"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6151391"/>
      </p:ext>
    </p:extLst>
  </p:cSld>
  <p:clrMapOvr>
    <a:masterClrMapping/>
  </p:clrMapOvr>
</p:sldLayout>
</file>

<file path=ppt/slideLayouts/slideLayout43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64455557"/>
      </p:ext>
    </p:extLst>
  </p:cSld>
  <p:clrMapOvr>
    <a:masterClrMapping/>
  </p:clrMapOvr>
</p:sldLayout>
</file>

<file path=ppt/slideLayouts/slideLayout43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4462689"/>
      </p:ext>
    </p:extLst>
  </p:cSld>
  <p:clrMapOvr>
    <a:masterClrMapping/>
  </p:clrMapOvr>
</p:sldLayout>
</file>

<file path=ppt/slideLayouts/slideLayout434.xml><?xml version="1.0" encoding="utf-8"?>
<p:sldLayout xmlns:a="http://schemas.openxmlformats.org/drawingml/2006/main" xmlns:p="http://schemas.openxmlformats.org/presentationml/2006/main" xmlns:r="http://schemas.openxmlformats.org/officeDocument/2006/relationships"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8652773"/>
      </p:ext>
    </p:extLst>
  </p:cSld>
  <p:clrMapOvr>
    <a:masterClrMapping/>
  </p:clrMapOvr>
</p:sldLayout>
</file>

<file path=ppt/slideLayouts/slideLayout43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2613300"/>
      </p:ext>
    </p:extLst>
  </p:cSld>
  <p:clrMapOvr>
    <a:masterClrMapping/>
  </p:clrMapOvr>
</p:sldLayout>
</file>

<file path=ppt/slideLayouts/slideLayout43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073990"/>
      </p:ext>
    </p:extLst>
  </p:cSld>
  <p:clrMapOvr>
    <a:masterClrMapping/>
  </p:clrMapOvr>
</p:sldLayout>
</file>

<file path=ppt/slideLayouts/slideLayout43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526825"/>
      </p:ext>
    </p:extLst>
  </p:cSld>
  <p:clrMapOvr>
    <a:masterClrMapping/>
  </p:clrMapOvr>
</p:sldLayout>
</file>

<file path=ppt/slideLayouts/slideLayout43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8625376"/>
      </p:ext>
    </p:extLst>
  </p:cSld>
  <p:clrMapOvr>
    <a:masterClrMapping/>
  </p:clrMapOvr>
</p:sldLayout>
</file>

<file path=ppt/slideLayouts/slideLayout43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9234516"/>
      </p:ext>
    </p:extLst>
  </p:cSld>
  <p:clrMapOvr>
    <a:masterClrMapping/>
  </p:clrMapOvr>
</p:sldLayout>
</file>

<file path=ppt/slideLayouts/slideLayout44.xml><?xml version="1.0" encoding="utf-8"?>
<p:sldLayout xmlns:a="http://schemas.openxmlformats.org/drawingml/2006/main" xmlns:p="http://schemas.openxmlformats.org/presentationml/2006/main" xmlns:r="http://schemas.openxmlformats.org/officeDocument/2006/relationships" preserve="1" userDrawn="1">
  <p:cSld name="白紙">
    <p:spTree>
      <p:nvGrpSpPr>
        <p:cNvPr id="1" name=""/>
        <p:cNvGrpSpPr/>
        <p:nvPr/>
      </p:nvGrpSpPr>
      <p:grpSpPr>
        <a:xfrm>
          <a:off x="0" y="0"/>
          <a:ext cx="0" cy="0"/>
          <a:chOff x="0" y="0"/>
          <a:chExt cx="0" cy="0"/>
        </a:xfrm>
      </p:grpSpPr>
      <p:sp>
        <p:nvSpPr>
          <p:cNvPr name="AutoShape 1" id="2"/>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2" id="3"/>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3" id="4"/>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4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2339999"/>
      </p:ext>
    </p:extLst>
  </p:cSld>
  <p:clrMapOvr>
    <a:masterClrMapping/>
  </p:clrMapOvr>
</p:sldLayout>
</file>

<file path=ppt/slideLayouts/slideLayout441.xml><?xml version="1.0" encoding="utf-8"?>
<p:sldLayout xmlns:a="http://schemas.openxmlformats.org/drawingml/2006/main" xmlns:p="http://schemas.openxmlformats.org/presentationml/2006/main" xmlns:r="http://schemas.openxmlformats.org/officeDocument/2006/relationships"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8492050"/>
      </p:ext>
    </p:extLst>
  </p:cSld>
  <p:clrMapOvr>
    <a:masterClrMapping/>
  </p:clrMapOvr>
</p:sldLayout>
</file>

<file path=ppt/slideLayouts/slideLayout44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8348208"/>
      </p:ext>
    </p:extLst>
  </p:cSld>
  <p:clrMapOvr>
    <a:masterClrMapping/>
  </p:clrMapOvr>
</p:sldLayout>
</file>

<file path=ppt/slideLayouts/slideLayout443.xml><?xml version="1.0" encoding="utf-8"?>
<p:sldLayout xmlns:a="http://schemas.openxmlformats.org/drawingml/2006/main" xmlns:p="http://schemas.openxmlformats.org/presentationml/2006/main" xmlns:r="http://schemas.openxmlformats.org/officeDocument/2006/relationships"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7327103"/>
      </p:ext>
    </p:extLst>
  </p:cSld>
  <p:clrMapOvr>
    <a:masterClrMapping/>
  </p:clrMapOvr>
</p:sldLayout>
</file>

<file path=ppt/slideLayouts/slideLayout444.xml><?xml version="1.0" encoding="utf-8"?>
<p:sldLayout xmlns:a="http://schemas.openxmlformats.org/drawingml/2006/main" xmlns:p="http://schemas.openxmlformats.org/presentationml/2006/main" xmlns:r="http://schemas.openxmlformats.org/officeDocument/2006/relationships"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6730540"/>
      </p:ext>
    </p:extLst>
  </p:cSld>
  <p:clrMapOvr>
    <a:masterClrMapping/>
  </p:clrMapOvr>
</p:sldLayout>
</file>

<file path=ppt/slideLayouts/slideLayout44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0688214"/>
      </p:ext>
    </p:extLst>
  </p:cSld>
  <p:clrMapOvr>
    <a:masterClrMapping/>
  </p:clrMapOvr>
</p:sldLayout>
</file>

<file path=ppt/slideLayouts/slideLayout446.xml><?xml version="1.0" encoding="utf-8"?>
<p:sldLayout xmlns:a="http://schemas.openxmlformats.org/drawingml/2006/main" xmlns:p="http://schemas.openxmlformats.org/presentationml/2006/main" xmlns:r="http://schemas.openxmlformats.org/officeDocument/2006/relationships"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867518"/>
      </p:ext>
    </p:extLst>
  </p:cSld>
  <p:clrMapOvr>
    <a:masterClrMapping/>
  </p:clrMapOvr>
</p:sldLayout>
</file>

<file path=ppt/slideLayouts/slideLayout44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9377679"/>
      </p:ext>
    </p:extLst>
  </p:cSld>
  <p:clrMapOvr>
    <a:masterClrMapping/>
  </p:clrMapOvr>
</p:sldLayout>
</file>

<file path=ppt/slideLayouts/slideLayout44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3054300"/>
      </p:ext>
    </p:extLst>
  </p:cSld>
  <p:clrMapOvr>
    <a:masterClrMapping/>
  </p:clrMapOvr>
</p:sldLayout>
</file>

<file path=ppt/slideLayouts/slideLayout44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8318797"/>
      </p:ext>
    </p:extLst>
  </p:cSld>
  <p:clrMapOvr>
    <a:masterClrMapping/>
  </p:clrMapOvr>
</p:sldLayout>
</file>

<file path=ppt/slideLayouts/slideLayout4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50.xml><?xml version="1.0" encoding="utf-8"?>
<p:sldLayout xmlns:a="http://schemas.openxmlformats.org/drawingml/2006/main" xmlns:p="http://schemas.openxmlformats.org/presentationml/2006/main" xmlns:r="http://schemas.openxmlformats.org/officeDocument/2006/relationships"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832632"/>
      </p:ext>
    </p:extLst>
  </p:cSld>
  <p:clrMapOvr>
    <a:masterClrMapping/>
  </p:clrMapOvr>
</p:sldLayout>
</file>

<file path=ppt/slideLayouts/slideLayout45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18768"/>
      </p:ext>
    </p:extLst>
  </p:cSld>
  <p:clrMapOvr>
    <a:masterClrMapping/>
  </p:clrMapOvr>
</p:sldLayout>
</file>

<file path=ppt/slideLayouts/slideLayout45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8617966"/>
      </p:ext>
    </p:extLst>
  </p:cSld>
  <p:clrMapOvr>
    <a:masterClrMapping/>
  </p:clrMapOvr>
</p:sldLayout>
</file>

<file path=ppt/slideLayouts/slideLayout45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465267126"/>
      </p:ext>
    </p:extLst>
  </p:cSld>
  <p:clrMapOvr>
    <a:masterClrMapping/>
  </p:clrMapOvr>
</p:sldLayout>
</file>

<file path=ppt/slideLayouts/slideLayout45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736641"/>
      </p:ext>
    </p:extLst>
  </p:cSld>
  <p:clrMapOvr>
    <a:masterClrMapping/>
  </p:clrMapOvr>
</p:sldLayout>
</file>

<file path=ppt/slideLayouts/slideLayout45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4746830"/>
      </p:ext>
    </p:extLst>
  </p:cSld>
  <p:clrMapOvr>
    <a:masterClrMapping/>
  </p:clrMapOvr>
</p:sldLayout>
</file>

<file path=ppt/slideLayouts/slideLayout45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776121"/>
      </p:ext>
    </p:extLst>
  </p:cSld>
  <p:clrMapOvr>
    <a:masterClrMapping/>
  </p:clrMapOvr>
</p:sldLayout>
</file>

<file path=ppt/slideLayouts/slideLayout45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586227271"/>
      </p:ext>
    </p:extLst>
  </p:cSld>
  <p:clrMapOvr>
    <a:masterClrMapping/>
  </p:clrMapOvr>
</p:sldLayout>
</file>

<file path=ppt/slideLayouts/slideLayout45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8821620"/>
      </p:ext>
    </p:extLst>
  </p:cSld>
  <p:clrMapOvr>
    <a:masterClrMapping/>
  </p:clrMapOvr>
</p:sldLayout>
</file>

<file path=ppt/slideLayouts/slideLayout45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6558597"/>
      </p:ext>
    </p:extLst>
  </p:cSld>
  <p:clrMapOvr>
    <a:masterClrMapping/>
  </p:clrMapOvr>
</p:sldLayout>
</file>

<file path=ppt/slideLayouts/slideLayout46.xml><?xml version="1.0" encoding="utf-8"?>
<p:sldLayout xmlns:a="http://schemas.openxmlformats.org/drawingml/2006/main" xmlns:p="http://schemas.openxmlformats.org/presentationml/2006/main" xmlns:r="http://schemas.openxmlformats.org/officeDocument/2006/relationships" preserve="1" userDrawn="1">
  <p:cSld name="セクション見出し">
    <p:spTree>
      <p:nvGrpSpPr>
        <p:cNvPr id="1" name=""/>
        <p:cNvGrpSpPr/>
        <p:nvPr/>
      </p:nvGrpSpPr>
      <p:grpSpPr>
        <a:xfrm>
          <a:off x="0" y="0"/>
          <a:ext cx="0" cy="0"/>
          <a:chOff x="0" y="0"/>
          <a:chExt cx="0" cy="0"/>
        </a:xfrm>
      </p:grpSpPr>
      <p:sp>
        <p:nvSpPr>
          <p:cNvPr name="AutoShape 1" id="2"/>
          <p:cNvSpPr/>
          <p:nvPr>
            <p:ph type="title"/>
          </p:nvPr>
        </p:nvSpPr>
        <p:spPr>
          <a:xfrm flipH="false" flipV="false" rot="0">
            <a:off x="541844" y="6366059"/>
            <a:ext cx="5829301" cy="1967442"/>
          </a:xfrm>
          <a:prstGeom prst="rect">
            <a:avLst/>
          </a:prstGeom>
          <a:ln>
            <a:noFill/>
          </a:ln>
        </p:spPr>
        <p:txBody>
          <a:bodyPr anchor="t" rtlCol="false" bIns="45714" anchorCtr="false" tIns="45714" lIns="91430" rIns="91430" wrap="square" vert="horz">
            <a:normAutofit/>
          </a:bodyPr>
          <a:lstStyle/>
          <a:p>
            <a:pPr lvl="0" fontAlgn="base" algn="l">
              <a:spcBef>
                <a:spcPct val="0"/>
              </a:spcBef>
              <a:spcAft>
                <a:spcPct val="0"/>
              </a:spcAft>
            </a:pPr>
            <a:r>
              <a:rPr lang="en-US" b="true" sz="5778"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541844" y="4198614"/>
            <a:ext cx="5829301" cy="2166937"/>
          </a:xfrm>
          <a:prstGeom prst="rect">
            <a:avLst/>
          </a:prstGeom>
          <a:ln>
            <a:noFill/>
          </a:ln>
        </p:spPr>
        <p:txBody>
          <a:bodyPr anchor="b" rtlCol="false" bIns="45714" anchorCtr="false" tIns="45714" lIns="91430" rIns="91430" wrap="square" vert="horz">
            <a:normAutofit/>
          </a:bodyPr>
          <a:lstStyle/>
          <a:p>
            <a:pPr indent="0" lvl="0" fontAlgn="base" marL="0" algn="l">
              <a:spcBef>
                <a:spcPct val="20000"/>
              </a:spcBef>
              <a:spcAft>
                <a:spcPct val="0"/>
              </a:spcAft>
              <a:buNone/>
            </a:pPr>
            <a:r>
              <a:rPr lang="en-US" b="false" sz="2889" i="false" strike="noStrike" baseline="0" u="none">
                <a:solidFill>
                  <a:scrgbClr r="52252" g="52252" b="52252"/>
                </a:solidFill>
                <a:latin typeface="Calibri"/>
              </a:rPr>
              <a:t>マスタ テキストの書式設定</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6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2595006"/>
      </p:ext>
    </p:extLst>
  </p:cSld>
  <p:clrMapOvr>
    <a:masterClrMapping/>
  </p:clrMapOvr>
</p:sldLayout>
</file>

<file path=ppt/slideLayouts/slideLayout46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566334697"/>
      </p:ext>
    </p:extLst>
  </p:cSld>
  <p:clrMapOvr>
    <a:masterClrMapping/>
  </p:clrMapOvr>
</p:sldLayout>
</file>

<file path=ppt/slideLayouts/slideLayout46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981149"/>
      </p:ext>
    </p:extLst>
  </p:cSld>
  <p:clrMapOvr>
    <a:masterClrMapping/>
  </p:clrMapOvr>
</p:sldLayout>
</file>

<file path=ppt/slideLayouts/slideLayout46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0843134"/>
      </p:ext>
    </p:extLst>
  </p:cSld>
  <p:clrMapOvr>
    <a:masterClrMapping/>
  </p:clrMapOvr>
</p:sldLayout>
</file>

<file path=ppt/slideLayouts/slideLayout46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2278718"/>
      </p:ext>
    </p:extLst>
  </p:cSld>
  <p:clrMapOvr>
    <a:masterClrMapping/>
  </p:clrMapOvr>
</p:sldLayout>
</file>

<file path=ppt/slideLayouts/slideLayout46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8509482"/>
      </p:ext>
    </p:extLst>
  </p:cSld>
  <p:clrMapOvr>
    <a:masterClrMapping/>
  </p:clrMapOvr>
</p:sldLayout>
</file>

<file path=ppt/slideLayouts/slideLayout466.xml><?xml version="1.0" encoding="utf-8"?>
<p:sldLayout xmlns:a="http://schemas.openxmlformats.org/drawingml/2006/main" xmlns:p="http://schemas.openxmlformats.org/presentationml/2006/main" xmlns:r="http://schemas.openxmlformats.org/officeDocument/2006/relationships"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3060358"/>
      </p:ext>
    </p:extLst>
  </p:cSld>
  <p:clrMapOvr>
    <a:masterClrMapping/>
  </p:clrMapOvr>
</p:sldLayout>
</file>

<file path=ppt/slideLayouts/slideLayout46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8344072"/>
      </p:ext>
    </p:extLst>
  </p:cSld>
  <p:clrMapOvr>
    <a:masterClrMapping/>
  </p:clrMapOvr>
</p:sldLayout>
</file>

<file path=ppt/slideLayouts/slideLayout46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412206"/>
      </p:ext>
    </p:extLst>
  </p:cSld>
  <p:clrMapOvr>
    <a:masterClrMapping/>
  </p:clrMapOvr>
</p:sldLayout>
</file>

<file path=ppt/slideLayouts/slideLayout46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241017"/>
      </p:ext>
    </p:extLst>
  </p:cSld>
  <p:clrMapOvr>
    <a:masterClrMapping/>
  </p:clrMapOvr>
</p:sldLayout>
</file>

<file path=ppt/slideLayouts/slideLayout4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70.xml><?xml version="1.0" encoding="utf-8"?>
<p:sldLayout xmlns:a="http://schemas.openxmlformats.org/drawingml/2006/main" xmlns:p="http://schemas.openxmlformats.org/presentationml/2006/main" xmlns:r="http://schemas.openxmlformats.org/officeDocument/2006/relationships"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8640613"/>
      </p:ext>
    </p:extLst>
  </p:cSld>
  <p:clrMapOvr>
    <a:masterClrMapping/>
  </p:clrMapOvr>
</p:sldLayout>
</file>

<file path=ppt/slideLayouts/slideLayout47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229345"/>
      </p:ext>
    </p:extLst>
  </p:cSld>
  <p:clrMapOvr>
    <a:masterClrMapping/>
  </p:clrMapOvr>
</p:sldLayout>
</file>

<file path=ppt/slideLayouts/slideLayout47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0799672"/>
      </p:ext>
    </p:extLst>
  </p:cSld>
  <p:clrMapOvr>
    <a:masterClrMapping/>
  </p:clrMapOvr>
</p:sldLayout>
</file>

<file path=ppt/slideLayouts/slideLayout473.xml><?xml version="1.0" encoding="utf-8"?>
<p:sldLayout xmlns:a="http://schemas.openxmlformats.org/drawingml/2006/main" xmlns:p="http://schemas.openxmlformats.org/presentationml/2006/main" xmlns:r="http://schemas.openxmlformats.org/officeDocument/2006/relationships"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7509686"/>
      </p:ext>
    </p:extLst>
  </p:cSld>
  <p:clrMapOvr>
    <a:masterClrMapping/>
  </p:clrMapOvr>
</p:sldLayout>
</file>

<file path=ppt/slideLayouts/slideLayout474.xml><?xml version="1.0" encoding="utf-8"?>
<p:sldLayout xmlns:a="http://schemas.openxmlformats.org/drawingml/2006/main" xmlns:p="http://schemas.openxmlformats.org/presentationml/2006/main" xmlns:r="http://schemas.openxmlformats.org/officeDocument/2006/relationships"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918748"/>
      </p:ext>
    </p:extLst>
  </p:cSld>
  <p:clrMapOvr>
    <a:masterClrMapping/>
  </p:clrMapOvr>
</p:sldLayout>
</file>

<file path=ppt/slideLayouts/slideLayout47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988459"/>
      </p:ext>
    </p:extLst>
  </p:cSld>
  <p:clrMapOvr>
    <a:masterClrMapping/>
  </p:clrMapOvr>
</p:sldLayout>
</file>

<file path=ppt/slideLayouts/slideLayout476.xml><?xml version="1.0" encoding="utf-8"?>
<p:sldLayout xmlns:a="http://schemas.openxmlformats.org/drawingml/2006/main" xmlns:p="http://schemas.openxmlformats.org/presentationml/2006/main" xmlns:r="http://schemas.openxmlformats.org/officeDocument/2006/relationships"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3246566"/>
      </p:ext>
    </p:extLst>
  </p:cSld>
  <p:clrMapOvr>
    <a:masterClrMapping/>
  </p:clrMapOvr>
</p:sldLayout>
</file>

<file path=ppt/slideLayouts/slideLayout47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7229290"/>
      </p:ext>
    </p:extLst>
  </p:cSld>
  <p:clrMapOvr>
    <a:masterClrMapping/>
  </p:clrMapOvr>
</p:sldLayout>
</file>

<file path=ppt/slideLayouts/slideLayout47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7325190"/>
      </p:ext>
    </p:extLst>
  </p:cSld>
  <p:clrMapOvr>
    <a:masterClrMapping/>
  </p:clrMapOvr>
</p:sldLayout>
</file>

<file path=ppt/slideLayouts/slideLayout47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4662729"/>
      </p:ext>
    </p:extLst>
  </p:cSld>
  <p:clrMapOvr>
    <a:masterClrMapping/>
  </p:clrMapOvr>
</p:sldLayout>
</file>

<file path=ppt/slideLayouts/slideLayout4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8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954017"/>
      </p:ext>
    </p:extLst>
  </p:cSld>
  <p:clrMapOvr>
    <a:masterClrMapping/>
  </p:clrMapOvr>
</p:sldLayout>
</file>

<file path=ppt/slideLayouts/slideLayout481.xml><?xml version="1.0" encoding="utf-8"?>
<p:sldLayout xmlns:a="http://schemas.openxmlformats.org/drawingml/2006/main" xmlns:p="http://schemas.openxmlformats.org/presentationml/2006/main" xmlns:r="http://schemas.openxmlformats.org/officeDocument/2006/relationships"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9600553"/>
      </p:ext>
    </p:extLst>
  </p:cSld>
  <p:clrMapOvr>
    <a:masterClrMapping/>
  </p:clrMapOvr>
</p:sldLayout>
</file>

<file path=ppt/slideLayouts/slideLayout48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20297094"/>
      </p:ext>
    </p:extLst>
  </p:cSld>
  <p:clrMapOvr>
    <a:masterClrMapping/>
  </p:clrMapOvr>
</p:sldLayout>
</file>

<file path=ppt/slideLayouts/slideLayout48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1445008"/>
      </p:ext>
    </p:extLst>
  </p:cSld>
  <p:clrMapOvr>
    <a:masterClrMapping/>
  </p:clrMapOvr>
</p:sldLayout>
</file>

<file path=ppt/slideLayouts/slideLayout484.xml><?xml version="1.0" encoding="utf-8"?>
<p:sldLayout xmlns:a="http://schemas.openxmlformats.org/drawingml/2006/main" xmlns:p="http://schemas.openxmlformats.org/presentationml/2006/main" xmlns:r="http://schemas.openxmlformats.org/officeDocument/2006/relationships"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3276029"/>
      </p:ext>
    </p:extLst>
  </p:cSld>
  <p:clrMapOvr>
    <a:masterClrMapping/>
  </p:clrMapOvr>
</p:sldLayout>
</file>

<file path=ppt/slideLayouts/slideLayout48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3289715"/>
      </p:ext>
    </p:extLst>
  </p:cSld>
  <p:clrMapOvr>
    <a:masterClrMapping/>
  </p:clrMapOvr>
</p:sldLayout>
</file>

<file path=ppt/slideLayouts/slideLayout48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9316097"/>
      </p:ext>
    </p:extLst>
  </p:cSld>
  <p:clrMapOvr>
    <a:masterClrMapping/>
  </p:clrMapOvr>
</p:sldLayout>
</file>

<file path=ppt/slideLayouts/slideLayout48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2803542"/>
      </p:ext>
    </p:extLst>
  </p:cSld>
  <p:clrMapOvr>
    <a:masterClrMapping/>
  </p:clrMapOvr>
</p:sldLayout>
</file>

<file path=ppt/slideLayouts/slideLayout48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659637"/>
      </p:ext>
    </p:extLst>
  </p:cSld>
  <p:clrMapOvr>
    <a:masterClrMapping/>
  </p:clrMapOvr>
</p:sldLayout>
</file>

<file path=ppt/slideLayouts/slideLayout48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2852533"/>
      </p:ext>
    </p:extLst>
  </p:cSld>
  <p:clrMapOvr>
    <a:masterClrMapping/>
  </p:clrMapOvr>
</p:sldLayout>
</file>

<file path=ppt/slideLayouts/slideLayout4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9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5275325"/>
      </p:ext>
    </p:extLst>
  </p:cSld>
  <p:clrMapOvr>
    <a:masterClrMapping/>
  </p:clrMapOvr>
</p:sldLayout>
</file>

<file path=ppt/slideLayouts/slideLayout491.xml><?xml version="1.0" encoding="utf-8"?>
<p:sldLayout xmlns:a="http://schemas.openxmlformats.org/drawingml/2006/main" xmlns:p="http://schemas.openxmlformats.org/presentationml/2006/main" xmlns:r="http://schemas.openxmlformats.org/officeDocument/2006/relationships"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15851280"/>
      </p:ext>
    </p:extLst>
  </p:cSld>
  <p:clrMapOvr>
    <a:masterClrMapping/>
  </p:clrMapOvr>
</p:sldLayout>
</file>

<file path=ppt/slideLayouts/slideLayout49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8654396"/>
      </p:ext>
    </p:extLst>
  </p:cSld>
  <p:clrMapOvr>
    <a:masterClrMapping/>
  </p:clrMapOvr>
</p:sldLayout>
</file>

<file path=ppt/slideLayouts/slideLayout493.xml><?xml version="1.0" encoding="utf-8"?>
<p:sldLayout xmlns:a="http://schemas.openxmlformats.org/drawingml/2006/main" xmlns:p="http://schemas.openxmlformats.org/presentationml/2006/main" xmlns:r="http://schemas.openxmlformats.org/officeDocument/2006/relationships"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502753"/>
      </p:ext>
    </p:extLst>
  </p:cSld>
  <p:clrMapOvr>
    <a:masterClrMapping/>
  </p:clrMapOvr>
</p:sldLayout>
</file>

<file path=ppt/slideLayouts/slideLayout494.xml><?xml version="1.0" encoding="utf-8"?>
<p:sldLayout xmlns:a="http://schemas.openxmlformats.org/drawingml/2006/main" xmlns:p="http://schemas.openxmlformats.org/presentationml/2006/main" xmlns:r="http://schemas.openxmlformats.org/officeDocument/2006/relationships"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9346009"/>
      </p:ext>
    </p:extLst>
  </p:cSld>
  <p:clrMapOvr>
    <a:masterClrMapping/>
  </p:clrMapOvr>
</p:sldLayout>
</file>

<file path=ppt/slideLayouts/slideLayout49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0502779"/>
      </p:ext>
    </p:extLst>
  </p:cSld>
  <p:clrMapOvr>
    <a:masterClrMapping/>
  </p:clrMapOvr>
</p:sldLayout>
</file>

<file path=ppt/slideLayouts/slideLayout496.xml><?xml version="1.0" encoding="utf-8"?>
<p:sldLayout xmlns:a="http://schemas.openxmlformats.org/drawingml/2006/main" xmlns:p="http://schemas.openxmlformats.org/presentationml/2006/main" xmlns:r="http://schemas.openxmlformats.org/officeDocument/2006/relationships"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3946082"/>
      </p:ext>
    </p:extLst>
  </p:cSld>
  <p:clrMapOvr>
    <a:masterClrMapping/>
  </p:clrMapOvr>
</p:sldLayout>
</file>

<file path=ppt/slideLayouts/slideLayout49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1336827"/>
      </p:ext>
    </p:extLst>
  </p:cSld>
  <p:clrMapOvr>
    <a:masterClrMapping/>
  </p:clrMapOvr>
</p:sldLayout>
</file>

<file path=ppt/slideLayouts/slideLayout49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221071"/>
      </p:ext>
    </p:extLst>
  </p:cSld>
  <p:clrMapOvr>
    <a:masterClrMapping/>
  </p:clrMapOvr>
</p:sldLayout>
</file>

<file path=ppt/slideLayouts/slideLayout49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516459"/>
      </p:ext>
    </p:extLst>
  </p:cSld>
  <p:clrMapOvr>
    <a:masterClrMapping/>
  </p:clrMapOvr>
</p:sldLayout>
</file>

<file path=ppt/slideLayouts/slideLayout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cSld>
  <p:clrMapOvr>
    <a:masterClrMapping/>
  </p:clrMapOvr>
</p:sldLayout>
</file>

<file path=ppt/slideLayouts/slideLayout50.xml><?xml version="1.0" encoding="utf-8"?>
<p:sldLayout xmlns:a="http://schemas.openxmlformats.org/drawingml/2006/main" xmlns:p="http://schemas.openxmlformats.org/presentationml/2006/main" xmlns:r="http://schemas.openxmlformats.org/officeDocument/2006/relationships" preserve="1" userDrawn="1">
  <p:cSld name="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1" y="2311450"/>
            <a:ext cx="6172200" cy="6537502"/>
          </a:xfrm>
          <a:prstGeom prst="rect">
            <a:avLst/>
          </a:prstGeom>
          <a:ln>
            <a:noFill/>
          </a:ln>
        </p:spPr>
        <p:txBody>
          <a:bodyPr anchor="t" rtlCol="false" bIns="45714" anchorCtr="false" tIns="45714" lIns="91430" rIns="91430" wrap="square" vert="vert">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500.xml><?xml version="1.0" encoding="utf-8"?>
<p:sldLayout xmlns:a="http://schemas.openxmlformats.org/drawingml/2006/main" xmlns:p="http://schemas.openxmlformats.org/presentationml/2006/main" xmlns:r="http://schemas.openxmlformats.org/officeDocument/2006/relationships"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610946"/>
      </p:ext>
    </p:extLst>
  </p:cSld>
  <p:clrMapOvr>
    <a:masterClrMapping/>
  </p:clrMapOvr>
</p:sldLayout>
</file>

<file path=ppt/slideLayouts/slideLayout51.xml><?xml version="1.0" encoding="utf-8"?>
<p:sldLayout xmlns:a="http://schemas.openxmlformats.org/drawingml/2006/main" xmlns:p="http://schemas.openxmlformats.org/presentationml/2006/main" xmlns:r="http://schemas.openxmlformats.org/officeDocument/2006/relationships"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0893505"/>
      </p:ext>
    </p:extLst>
  </p:cSld>
  <p:clrMapOvr>
    <a:masterClrMapping/>
  </p:clrMapOvr>
</p:sldLayout>
</file>

<file path=ppt/slideLayouts/slideLayout52.xml><?xml version="1.0" encoding="utf-8"?>
<p:sldLayout xmlns:a="http://schemas.openxmlformats.org/drawingml/2006/main" xmlns:p="http://schemas.openxmlformats.org/presentationml/2006/main" xmlns:r="http://schemas.openxmlformats.org/officeDocument/2006/relationships"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9110781"/>
      </p:ext>
    </p:extLst>
  </p:cSld>
  <p:clrMapOvr>
    <a:masterClrMapping/>
  </p:clrMapOvr>
</p:sldLayout>
</file>

<file path=ppt/slideLayouts/slideLayout53.xml><?xml version="1.0" encoding="utf-8"?>
<p:sldLayout xmlns:a="http://schemas.openxmlformats.org/drawingml/2006/main" xmlns:p="http://schemas.openxmlformats.org/presentationml/2006/main" xmlns:r="http://schemas.openxmlformats.org/officeDocument/2006/relationships"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535610460"/>
      </p:ext>
    </p:extLst>
  </p:cSld>
  <p:clrMapOvr>
    <a:masterClrMapping/>
  </p:clrMapOvr>
</p:sldLayout>
</file>

<file path=ppt/slideLayouts/slideLayout54.xml><?xml version="1.0" encoding="utf-8"?>
<p:sldLayout xmlns:a="http://schemas.openxmlformats.org/drawingml/2006/main" xmlns:p="http://schemas.openxmlformats.org/presentationml/2006/main" xmlns:r="http://schemas.openxmlformats.org/officeDocument/2006/relationships"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833441"/>
      </p:ext>
    </p:extLst>
  </p:cSld>
  <p:clrMapOvr>
    <a:masterClrMapping/>
  </p:clrMapOvr>
</p:sldLayout>
</file>

<file path=ppt/slideLayouts/slideLayout55.xml><?xml version="1.0" encoding="utf-8"?>
<p:sldLayout xmlns:a="http://schemas.openxmlformats.org/drawingml/2006/main" xmlns:p="http://schemas.openxmlformats.org/presentationml/2006/main" xmlns:r="http://schemas.openxmlformats.org/officeDocument/2006/relationships"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6297237"/>
      </p:ext>
    </p:extLst>
  </p:cSld>
  <p:clrMapOvr>
    <a:masterClrMapping/>
  </p:clrMapOvr>
</p:sldLayout>
</file>

<file path=ppt/slideLayouts/slideLayout5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2301681"/>
      </p:ext>
    </p:extLst>
  </p:cSld>
  <p:clrMapOvr>
    <a:masterClrMapping/>
  </p:clrMapOvr>
</p:sldLayout>
</file>

<file path=ppt/slideLayouts/slideLayout5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8846926"/>
      </p:ext>
    </p:extLst>
  </p:cSld>
  <p:clrMapOvr>
    <a:masterClrMapping/>
  </p:clrMapOvr>
</p:sldLayout>
</file>

<file path=ppt/slideLayouts/slideLayout5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83672"/>
      </p:ext>
    </p:extLst>
  </p:cSld>
  <p:clrMapOvr>
    <a:masterClrMapping/>
  </p:clrMapOvr>
</p:sldLayout>
</file>

<file path=ppt/slideLayouts/slideLayout5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94520"/>
      </p:ext>
    </p:extLst>
  </p:cSld>
  <p:clrMapOvr>
    <a:masterClrMapping/>
  </p:clrMapOvr>
</p:sldLayout>
</file>

<file path=ppt/slideLayouts/slideLayout6.xml><?xml version="1.0" encoding="utf-8"?>
<p:sldLayout xmlns:a="http://schemas.openxmlformats.org/drawingml/2006/main" xmlns:p="http://schemas.openxmlformats.org/presentationml/2006/main" xmlns:r="http://schemas.openxmlformats.org/officeDocument/2006/relationships" preserve="1" userDrawn="1">
  <p:cSld name="xxx06">
    <p:spTree>
      <p:nvGrpSpPr>
        <p:cNvPr id="1" name=""/>
        <p:cNvGrpSpPr/>
        <p:nvPr/>
      </p:nvGrpSpPr>
      <p:grpSpPr>
        <a:xfrm>
          <a:off x="0" y="0"/>
          <a:ext cx="0" cy="0"/>
          <a:chOff x="0" y="0"/>
          <a:chExt cx="0" cy="0"/>
        </a:xfrm>
      </p:grpSpPr>
    </p:spTree>
  </p:cSld>
  <p:clrMapOvr>
    <a:masterClrMapping/>
  </p:clrMapOvr>
</p:sldLayout>
</file>

<file path=ppt/slideLayouts/slideLayout60.xml><?xml version="1.0" encoding="utf-8"?>
<p:sldLayout xmlns:a="http://schemas.openxmlformats.org/drawingml/2006/main" xmlns:p="http://schemas.openxmlformats.org/presentationml/2006/main" xmlns:r="http://schemas.openxmlformats.org/officeDocument/2006/relationships"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7300370"/>
      </p:ext>
    </p:extLst>
  </p:cSld>
  <p:clrMapOvr>
    <a:masterClrMapping/>
  </p:clrMapOvr>
</p:sldLayout>
</file>

<file path=ppt/slideLayouts/slideLayout61.xml><?xml version="1.0" encoding="utf-8"?>
<p:sldLayout xmlns:a="http://schemas.openxmlformats.org/drawingml/2006/main" xmlns:p="http://schemas.openxmlformats.org/presentationml/2006/main" xmlns:r="http://schemas.openxmlformats.org/officeDocument/2006/relationships"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446495"/>
      </p:ext>
    </p:extLst>
  </p:cSld>
  <p:clrMapOvr>
    <a:masterClrMapping/>
  </p:clrMapOvr>
</p:sldLayout>
</file>

<file path=ppt/slideLayouts/slideLayout62.xml><?xml version="1.0" encoding="utf-8"?>
<p:sldLayout xmlns:a="http://schemas.openxmlformats.org/drawingml/2006/main" xmlns:p="http://schemas.openxmlformats.org/presentationml/2006/main" xmlns:r="http://schemas.openxmlformats.org/officeDocument/2006/relationships"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7330863"/>
      </p:ext>
    </p:extLst>
  </p:cSld>
  <p:clrMapOvr>
    <a:masterClrMapping/>
  </p:clrMapOvr>
</p:sldLayout>
</file>

<file path=ppt/slideLayouts/slideLayout63.xml><?xml version="1.0" encoding="utf-8"?>
<p:sldLayout xmlns:a="http://schemas.openxmlformats.org/drawingml/2006/main" xmlns:p="http://schemas.openxmlformats.org/presentationml/2006/main" xmlns:r="http://schemas.openxmlformats.org/officeDocument/2006/relationships"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40584"/>
      </p:ext>
    </p:extLst>
  </p:cSld>
  <p:clrMapOvr>
    <a:masterClrMapping/>
  </p:clrMapOvr>
</p:sldLayout>
</file>

<file path=ppt/slideLayouts/slideLayout64.xml><?xml version="1.0" encoding="utf-8"?>
<p:sldLayout xmlns:a="http://schemas.openxmlformats.org/drawingml/2006/main" xmlns:p="http://schemas.openxmlformats.org/presentationml/2006/main" xmlns:r="http://schemas.openxmlformats.org/officeDocument/2006/relationships"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491411"/>
      </p:ext>
    </p:extLst>
  </p:cSld>
  <p:clrMapOvr>
    <a:masterClrMapping/>
  </p:clrMapOvr>
</p:sldLayout>
</file>

<file path=ppt/slideLayouts/slideLayout65.xml><?xml version="1.0" encoding="utf-8"?>
<p:sldLayout xmlns:a="http://schemas.openxmlformats.org/drawingml/2006/main" xmlns:p="http://schemas.openxmlformats.org/presentationml/2006/main" xmlns:r="http://schemas.openxmlformats.org/officeDocument/2006/relationships"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114142"/>
      </p:ext>
    </p:extLst>
  </p:cSld>
  <p:clrMapOvr>
    <a:masterClrMapping/>
  </p:clrMapOvr>
</p:sldLayout>
</file>

<file path=ppt/slideLayouts/slideLayout66.xml><?xml version="1.0" encoding="utf-8"?>
<p:sldLayout xmlns:a="http://schemas.openxmlformats.org/drawingml/2006/main" xmlns:p="http://schemas.openxmlformats.org/presentationml/2006/main" xmlns:r="http://schemas.openxmlformats.org/officeDocument/2006/relationships" preserve="1" userDrawn="1">
  <p:cSld name="タイトル付き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7" y="394407"/>
            <a:ext cx="2256326" cy="1678517"/>
          </a:xfrm>
          <a:prstGeom prst="rect">
            <a:avLst/>
          </a:prstGeom>
          <a:ln>
            <a:noFill/>
          </a:ln>
        </p:spPr>
        <p:txBody>
          <a:bodyPr anchor="b" rtlCol="false" bIns="45714" anchorCtr="false" tIns="45714" lIns="91430" rIns="91430" wrap="square" vert="horz">
            <a:normAutofit/>
          </a:bodyPr>
          <a:lstStyle/>
          <a:p>
            <a:pPr lvl="0" fontAlgn="base" algn="l">
              <a:spcBef>
                <a:spcPct val="0"/>
              </a:spcBef>
              <a:spcAft>
                <a:spcPct val="0"/>
              </a:spcAft>
            </a:pPr>
            <a:r>
              <a:rPr lang="en-US" b="true" sz="2889"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2681669" y="394454"/>
            <a:ext cx="3833447" cy="8454497"/>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body"/>
          </p:nvPr>
        </p:nvSpPr>
        <p:spPr>
          <a:xfrm flipH="false" flipV="false" rot="0">
            <a:off x="342907" y="2072939"/>
            <a:ext cx="2256326" cy="6775980"/>
          </a:xfrm>
          <a:prstGeom prst="rect">
            <a:avLst/>
          </a:prstGeom>
          <a:ln>
            <a:noFill/>
          </a:ln>
        </p:spPr>
        <p:txBody>
          <a:bodyPr anchor="t" rtlCol="false" bIns="45714" anchorCtr="false" tIns="45714" lIns="91430" rIns="91430" wrap="square" vert="horz">
            <a:normAutofit/>
          </a:bodyPr>
          <a:lstStyle/>
          <a:p>
            <a:pPr indent="0" lvl="0" fontAlgn="base" marL="0" algn="l">
              <a:spcBef>
                <a:spcPct val="20000"/>
              </a:spcBef>
              <a:spcAft>
                <a:spcPct val="0"/>
              </a:spcAft>
              <a:buNone/>
            </a:pPr>
            <a:r>
              <a:rPr lang="en-US" b="false" sz="2022" i="false" strike="noStrike" baseline="0" u="none">
                <a:solidFill>
                  <a:srgbClr val="000000"/>
                </a:solidFill>
                <a:latin typeface="Calibri"/>
              </a:rPr>
              <a:t>マスタ テキストの書式設定</a:t>
            </a:r>
          </a:p>
        </p:txBody>
      </p:sp>
      <p:sp>
        <p:nvSpPr>
          <p:cNvPr name="AutoShape 4" id="5"/>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5" id="6"/>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6" id="7"/>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872583524"/>
      </p:ext>
    </p:extLst>
  </p:cSld>
  <p:clrMapOvr>
    <a:masterClrMapping/>
  </p:clrMapOvr>
</p:sldLayout>
</file>

<file path=ppt/slideLayouts/slideLayout67.xml><?xml version="1.0" encoding="utf-8"?>
<p:sldLayout xmlns:a="http://schemas.openxmlformats.org/drawingml/2006/main" xmlns:p="http://schemas.openxmlformats.org/presentationml/2006/main" xmlns:r="http://schemas.openxmlformats.org/officeDocument/2006/relationships"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0299702"/>
      </p:ext>
    </p:extLst>
  </p:cSld>
  <p:clrMapOvr>
    <a:masterClrMapping/>
  </p:clrMapOvr>
</p:sldLayout>
</file>

<file path=ppt/slideLayouts/slideLayout68.xml><?xml version="1.0" encoding="utf-8"?>
<p:sldLayout xmlns:a="http://schemas.openxmlformats.org/drawingml/2006/main" xmlns:p="http://schemas.openxmlformats.org/presentationml/2006/main" xmlns:r="http://schemas.openxmlformats.org/officeDocument/2006/relationships"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220196"/>
      </p:ext>
    </p:extLst>
  </p:cSld>
  <p:clrMapOvr>
    <a:masterClrMapping/>
  </p:clrMapOvr>
</p:sldLayout>
</file>

<file path=ppt/slideLayouts/slideLayout69.xml><?xml version="1.0" encoding="utf-8"?>
<p:sldLayout xmlns:a="http://schemas.openxmlformats.org/drawingml/2006/main" xmlns:p="http://schemas.openxmlformats.org/presentationml/2006/main" xmlns:r="http://schemas.openxmlformats.org/officeDocument/2006/relationships"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623113"/>
      </p:ext>
    </p:extLst>
  </p:cSld>
  <p:clrMapOvr>
    <a:masterClrMapping/>
  </p:clrMapOvr>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blank">
  <p:cSld name="xxx07">
    <p:spTree>
      <p:nvGrpSpPr>
        <p:cNvPr id="1" name=""/>
        <p:cNvGrpSpPr/>
        <p:nvPr/>
      </p:nvGrpSpPr>
      <p:grpSpPr>
        <a:xfrm>
          <a:off x="0" y="0"/>
          <a:ext cx="0" cy="0"/>
          <a:chOff x="0" y="0"/>
          <a:chExt cx="0" cy="0"/>
        </a:xfrm>
      </p:grpSpPr>
    </p:spTree>
  </p:cSld>
  <p:clrMapOvr>
    <a:masterClrMapping/>
  </p:clrMapOvr>
</p:sldLayout>
</file>

<file path=ppt/slideLayouts/slideLayout70.xml><?xml version="1.0" encoding="utf-8"?>
<p:sldLayout xmlns:a="http://schemas.openxmlformats.org/drawingml/2006/main" xmlns:p="http://schemas.openxmlformats.org/presentationml/2006/main" xmlns:r="http://schemas.openxmlformats.org/officeDocument/2006/relationships" preserve="1" userDrawn="1">
  <p:cSld name="タイトルと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342901" y="2311450"/>
            <a:ext cx="6172200"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085311263"/>
      </p:ext>
    </p:extLst>
  </p:cSld>
  <p:clrMapOvr>
    <a:masterClrMapping/>
  </p:clrMapOvr>
</p:sldLayout>
</file>

<file path=ppt/slideLayouts/slideLayout71.xml><?xml version="1.0" encoding="utf-8"?>
<p:sldLayout xmlns:a="http://schemas.openxmlformats.org/drawingml/2006/main" xmlns:p="http://schemas.openxmlformats.org/presentationml/2006/main" xmlns:r="http://schemas.openxmlformats.org/officeDocument/2006/relationships"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34585159"/>
      </p:ext>
    </p:extLst>
  </p:cSld>
  <p:clrMapOvr>
    <a:masterClrMapping/>
  </p:clrMapOvr>
</p:sldLayout>
</file>

<file path=ppt/slideLayouts/slideLayout72.xml><?xml version="1.0" encoding="utf-8"?>
<p:sldLayout xmlns:a="http://schemas.openxmlformats.org/drawingml/2006/main" xmlns:p="http://schemas.openxmlformats.org/presentationml/2006/main" xmlns:r="http://schemas.openxmlformats.org/officeDocument/2006/relationships"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0993026"/>
      </p:ext>
    </p:extLst>
  </p:cSld>
  <p:clrMapOvr>
    <a:masterClrMapping/>
  </p:clrMapOvr>
</p:sldLayout>
</file>

<file path=ppt/slideLayouts/slideLayout73.xml><?xml version="1.0" encoding="utf-8"?>
<p:sldLayout xmlns:a="http://schemas.openxmlformats.org/drawingml/2006/main" xmlns:p="http://schemas.openxmlformats.org/presentationml/2006/main" xmlns:r="http://schemas.openxmlformats.org/officeDocument/2006/relationships" preserve="1" userDrawn="1">
  <p:cSld name="タイトル スライド">
    <p:spTree>
      <p:nvGrpSpPr>
        <p:cNvPr id="1" name=""/>
        <p:cNvGrpSpPr/>
        <p:nvPr/>
      </p:nvGrpSpPr>
      <p:grpSpPr>
        <a:xfrm>
          <a:off x="0" y="0"/>
          <a:ext cx="0" cy="0"/>
          <a:chOff x="0" y="0"/>
          <a:chExt cx="0" cy="0"/>
        </a:xfrm>
      </p:grpSpPr>
      <p:sp>
        <p:nvSpPr>
          <p:cNvPr name="AutoShape 1" id="2"/>
          <p:cNvSpPr/>
          <p:nvPr>
            <p:ph type="ctrTitle"/>
          </p:nvPr>
        </p:nvSpPr>
        <p:spPr>
          <a:xfrm flipH="false" flipV="false" rot="0">
            <a:off x="514412" y="3077783"/>
            <a:ext cx="5829301" cy="2123369"/>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subTitle"/>
          </p:nvPr>
        </p:nvSpPr>
        <p:spPr>
          <a:xfrm flipH="false" flipV="false" rot="0">
            <a:off x="1028707" y="5613400"/>
            <a:ext cx="4800600" cy="2531533"/>
          </a:xfrm>
          <a:prstGeom prst="rect">
            <a:avLst/>
          </a:prstGeom>
          <a:ln>
            <a:noFill/>
          </a:ln>
        </p:spPr>
        <p:txBody>
          <a:bodyPr anchor="t" rtlCol="false" bIns="45714" anchorCtr="false" tIns="45714" lIns="91430" rIns="91430" wrap="square" vert="horz">
            <a:normAutofit/>
          </a:bodyPr>
          <a:lstStyle/>
          <a:p>
            <a:pPr indent="0" lvl="0" fontAlgn="base" marL="0" algn="ctr">
              <a:spcBef>
                <a:spcPct val="20000"/>
              </a:spcBef>
              <a:spcAft>
                <a:spcPct val="0"/>
              </a:spcAft>
              <a:buNone/>
            </a:pPr>
            <a:r>
              <a:rPr lang="en-US" b="false" sz="4622" i="false" strike="noStrike" baseline="0" u="none">
                <a:solidFill>
                  <a:scrgbClr r="52252" g="52252" b="52252"/>
                </a:solidFill>
                <a:latin typeface="Calibri"/>
              </a:rPr>
              <a:t>マスタ サブタイトルの書式設定</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868856800"/>
      </p:ext>
    </p:extLst>
  </p:cSld>
  <p:clrMapOvr>
    <a:masterClrMapping/>
  </p:clrMapOvr>
</p:sldLayout>
</file>

<file path=ppt/slideLayouts/slideLayout74.xml><?xml version="1.0" encoding="utf-8"?>
<p:sldLayout xmlns:a="http://schemas.openxmlformats.org/drawingml/2006/main" xmlns:p="http://schemas.openxmlformats.org/presentationml/2006/main" xmlns:r="http://schemas.openxmlformats.org/officeDocument/2006/relationships" preserve="1" userDrawn="1">
  <p:cSld name="タイトルのみ">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3" id="4"/>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4" id="5"/>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094352297"/>
      </p:ext>
    </p:extLst>
  </p:cSld>
  <p:clrMapOvr>
    <a:masterClrMapping/>
  </p:clrMapOvr>
</p:sldLayout>
</file>

<file path=ppt/slideLayouts/slideLayout75.xml><?xml version="1.0" encoding="utf-8"?>
<p:sldLayout xmlns:a="http://schemas.openxmlformats.org/drawingml/2006/main" xmlns:p="http://schemas.openxmlformats.org/presentationml/2006/main" xmlns:r="http://schemas.openxmlformats.org/officeDocument/2006/relationships"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5402255"/>
      </p:ext>
    </p:extLst>
  </p:cSld>
  <p:clrMapOvr>
    <a:masterClrMapping/>
  </p:clrMapOvr>
</p:sldLayout>
</file>

<file path=ppt/slideLayouts/slideLayout76.xml><?xml version="1.0" encoding="utf-8"?>
<p:sldLayout xmlns:a="http://schemas.openxmlformats.org/drawingml/2006/main" xmlns:p="http://schemas.openxmlformats.org/presentationml/2006/main" xmlns:r="http://schemas.openxmlformats.org/officeDocument/2006/relationships"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5263799"/>
      </p:ext>
    </p:extLst>
  </p:cSld>
  <p:clrMapOvr>
    <a:masterClrMapping/>
  </p:clrMapOvr>
</p:sldLayout>
</file>

<file path=ppt/slideLayouts/slideLayout77.xml><?xml version="1.0" encoding="utf-8"?>
<p:sldLayout xmlns:a="http://schemas.openxmlformats.org/drawingml/2006/main" xmlns:p="http://schemas.openxmlformats.org/presentationml/2006/main" xmlns:r="http://schemas.openxmlformats.org/officeDocument/2006/relationships"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6598836"/>
      </p:ext>
    </p:extLst>
  </p:cSld>
  <p:clrMapOvr>
    <a:masterClrMapping/>
  </p:clrMapOvr>
</p:sldLayout>
</file>

<file path=ppt/slideLayouts/slideLayout78.xml><?xml version="1.0" encoding="utf-8"?>
<p:sldLayout xmlns:a="http://schemas.openxmlformats.org/drawingml/2006/main" xmlns:p="http://schemas.openxmlformats.org/presentationml/2006/main" xmlns:r="http://schemas.openxmlformats.org/officeDocument/2006/relationships"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6816071"/>
      </p:ext>
    </p:extLst>
  </p:cSld>
  <p:clrMapOvr>
    <a:masterClrMapping/>
  </p:clrMapOvr>
</p:sldLayout>
</file>

<file path=ppt/slideLayouts/slideLayout79.xml><?xml version="1.0" encoding="utf-8"?>
<p:sldLayout xmlns:a="http://schemas.openxmlformats.org/drawingml/2006/main" xmlns:p="http://schemas.openxmlformats.org/presentationml/2006/main" xmlns:r="http://schemas.openxmlformats.org/officeDocument/2006/relationships"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180711"/>
      </p:ext>
    </p:extLst>
  </p:cSld>
  <p:clrMapOvr>
    <a:masterClrMapping/>
  </p:clrMapOvr>
</p:sldLayout>
</file>

<file path=ppt/slideLayouts/slideLayout8.xml><?xml version="1.0" encoding="utf-8"?>
<p:sldLayout xmlns:a="http://schemas.openxmlformats.org/drawingml/2006/main" xmlns:p="http://schemas.openxmlformats.org/presentationml/2006/main" xmlns:r="http://schemas.openxmlformats.org/officeDocument/2006/relationships" preserve="1" userDrawn="1">
  <p:cSld name="xxx08">
    <p:spTree>
      <p:nvGrpSpPr>
        <p:cNvPr id="1" name=""/>
        <p:cNvGrpSpPr/>
        <p:nvPr/>
      </p:nvGrpSpPr>
      <p:grpSpPr>
        <a:xfrm>
          <a:off x="0" y="0"/>
          <a:ext cx="0" cy="0"/>
          <a:chOff x="0" y="0"/>
          <a:chExt cx="0" cy="0"/>
        </a:xfrm>
      </p:grpSpPr>
    </p:spTree>
  </p:cSld>
  <p:clrMapOvr>
    <a:masterClrMapping/>
  </p:clrMapOvr>
</p:sldLayout>
</file>

<file path=ppt/slideLayouts/slideLayout80.xml><?xml version="1.0" encoding="utf-8"?>
<p:sldLayout xmlns:a="http://schemas.openxmlformats.org/drawingml/2006/main" xmlns:p="http://schemas.openxmlformats.org/presentationml/2006/main" xmlns:r="http://schemas.openxmlformats.org/officeDocument/2006/relationships"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9076322"/>
      </p:ext>
    </p:extLst>
  </p:cSld>
  <p:clrMapOvr>
    <a:masterClrMapping/>
  </p:clrMapOvr>
</p:sldLayout>
</file>

<file path=ppt/slideLayouts/slideLayout81.xml><?xml version="1.0" encoding="utf-8"?>
<p:sldLayout xmlns:a="http://schemas.openxmlformats.org/drawingml/2006/main" xmlns:p="http://schemas.openxmlformats.org/presentationml/2006/main" xmlns:r="http://schemas.openxmlformats.org/officeDocument/2006/relationships" preserve="1" userDrawn="1">
  <p:cSld name="タイトル付きの図">
    <p:spTree>
      <p:nvGrpSpPr>
        <p:cNvPr id="1" name=""/>
        <p:cNvGrpSpPr/>
        <p:nvPr/>
      </p:nvGrpSpPr>
      <p:grpSpPr>
        <a:xfrm>
          <a:off x="0" y="0"/>
          <a:ext cx="0" cy="0"/>
          <a:chOff x="0" y="0"/>
          <a:chExt cx="0" cy="0"/>
        </a:xfrm>
      </p:grpSpPr>
      <p:sp>
        <p:nvSpPr>
          <p:cNvPr name="AutoShape 1" id="2"/>
          <p:cNvSpPr/>
          <p:nvPr>
            <p:ph type="title"/>
          </p:nvPr>
        </p:nvSpPr>
        <p:spPr>
          <a:xfrm flipH="false" flipV="false" rot="0">
            <a:off x="1344128" y="6934201"/>
            <a:ext cx="4114800" cy="818622"/>
          </a:xfrm>
          <a:prstGeom prst="rect">
            <a:avLst/>
          </a:prstGeom>
          <a:ln>
            <a:noFill/>
          </a:ln>
        </p:spPr>
        <p:txBody>
          <a:bodyPr anchor="b" rtlCol="false" bIns="45714" anchorCtr="false" tIns="45714" lIns="91430" rIns="91430" wrap="square" vert="horz">
            <a:normAutofit/>
          </a:bodyPr>
          <a:lstStyle/>
          <a:p>
            <a:pPr lvl="0" fontAlgn="base" algn="l">
              <a:spcBef>
                <a:spcPct val="0"/>
              </a:spcBef>
              <a:spcAft>
                <a:spcPct val="0"/>
              </a:spcAft>
            </a:pPr>
            <a:r>
              <a:rPr lang="en-US" b="true" sz="2889" i="false" strike="noStrike" baseline="0" u="none">
                <a:solidFill>
                  <a:srgbClr val="000000"/>
                </a:solidFill>
                <a:latin typeface="Calibri"/>
              </a:rPr>
              <a:t>マスタ タイトルの書式設定</a:t>
            </a:r>
          </a:p>
        </p:txBody>
      </p:sp>
      <p:sp>
        <p:nvSpPr>
          <p:cNvPr name="AutoShape 2" id="3"/>
          <p:cNvSpPr/>
          <p:nvPr>
            <p:ph type="pic"/>
          </p:nvPr>
        </p:nvSpPr>
        <p:spPr>
          <a:xfrm flipH="false" flipV="false" rot="0">
            <a:off x="1344128" y="885119"/>
            <a:ext cx="4114800" cy="5943600"/>
          </a:xfrm>
          <a:prstGeom prst="rect">
            <a:avLst/>
          </a:prstGeom>
          <a:ln>
            <a:noFill/>
          </a:ln>
        </p:spPr>
        <p:txBody>
          <a:bodyPr anchor="t" rtlCol="false" bIns="45714" anchorCtr="false" tIns="45714" lIns="91430" rIns="91430" wrap="square" vert="horz">
            <a:normAutofit/>
          </a:bodyPr>
          <a:lstStyle/>
          <a:p>
            <a:pPr indent="0" lvl="0" fontAlgn="base" marL="0" algn="l">
              <a:spcBef>
                <a:spcPct val="20000"/>
              </a:spcBef>
              <a:spcAft>
                <a:spcPct val="0"/>
              </a:spcAft>
              <a:buNone/>
            </a:pPr>
          </a:p>
        </p:txBody>
      </p:sp>
      <p:sp>
        <p:nvSpPr>
          <p:cNvPr name="AutoShape 3" id="4"/>
          <p:cNvSpPr/>
          <p:nvPr>
            <p:ph type="body"/>
          </p:nvPr>
        </p:nvSpPr>
        <p:spPr>
          <a:xfrm flipH="false" flipV="false" rot="0">
            <a:off x="1344128" y="7752823"/>
            <a:ext cx="4114800" cy="1162578"/>
          </a:xfrm>
          <a:prstGeom prst="rect">
            <a:avLst/>
          </a:prstGeom>
          <a:ln>
            <a:noFill/>
          </a:ln>
        </p:spPr>
        <p:txBody>
          <a:bodyPr anchor="t" rtlCol="false" bIns="45714" anchorCtr="false" tIns="45714" lIns="91430" rIns="91430" wrap="square" vert="horz">
            <a:normAutofit/>
          </a:bodyPr>
          <a:lstStyle/>
          <a:p>
            <a:pPr indent="0" lvl="0" fontAlgn="base" marL="0" algn="l">
              <a:spcBef>
                <a:spcPct val="20000"/>
              </a:spcBef>
              <a:spcAft>
                <a:spcPct val="0"/>
              </a:spcAft>
              <a:buNone/>
            </a:pPr>
            <a:r>
              <a:rPr lang="en-US" b="false" sz="2022" i="false" strike="noStrike" baseline="0" u="none">
                <a:solidFill>
                  <a:srgbClr val="000000"/>
                </a:solidFill>
                <a:latin typeface="Calibri"/>
              </a:rPr>
              <a:t>マスタ テキストの書式設定</a:t>
            </a:r>
          </a:p>
        </p:txBody>
      </p:sp>
      <p:sp>
        <p:nvSpPr>
          <p:cNvPr name="AutoShape 4" id="5"/>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5" id="6"/>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6" id="7"/>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935946337"/>
      </p:ext>
    </p:extLst>
  </p:cSld>
  <p:clrMapOvr>
    <a:masterClrMapping/>
  </p:clrMapOvr>
</p:sldLayout>
</file>

<file path=ppt/slideLayouts/slideLayout82.xml><?xml version="1.0" encoding="utf-8"?>
<p:sldLayout xmlns:a="http://schemas.openxmlformats.org/drawingml/2006/main" xmlns:p="http://schemas.openxmlformats.org/presentationml/2006/main" xmlns:r="http://schemas.openxmlformats.org/officeDocument/2006/relationships"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7318565"/>
      </p:ext>
    </p:extLst>
  </p:cSld>
  <p:clrMapOvr>
    <a:masterClrMapping/>
  </p:clrMapOvr>
</p:sldLayout>
</file>

<file path=ppt/slideLayouts/slideLayout83.xml><?xml version="1.0" encoding="utf-8"?>
<p:sldLayout xmlns:a="http://schemas.openxmlformats.org/drawingml/2006/main" xmlns:p="http://schemas.openxmlformats.org/presentationml/2006/main" xmlns:r="http://schemas.openxmlformats.org/officeDocument/2006/relationships"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25458025"/>
      </p:ext>
    </p:extLst>
  </p:cSld>
  <p:clrMapOvr>
    <a:masterClrMapping/>
  </p:clrMapOvr>
</p:sldLayout>
</file>

<file path=ppt/slideLayouts/slideLayout84.xml><?xml version="1.0" encoding="utf-8"?>
<p:sldLayout xmlns:a="http://schemas.openxmlformats.org/drawingml/2006/main" xmlns:p="http://schemas.openxmlformats.org/presentationml/2006/main" xmlns:r="http://schemas.openxmlformats.org/officeDocument/2006/relationships" preserve="1" userDrawn="1">
  <p:cSld name="比較">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7" y="2217385"/>
            <a:ext cx="3030049" cy="924101"/>
          </a:xfrm>
          <a:prstGeom prst="rect">
            <a:avLst/>
          </a:prstGeom>
          <a:ln>
            <a:noFill/>
          </a:ln>
        </p:spPr>
        <p:txBody>
          <a:bodyPr anchor="b" rtlCol="false" bIns="45714" anchorCtr="false" tIns="45714" lIns="91430" rIns="91430" wrap="square" vert="horz">
            <a:normAutofit/>
          </a:bodyPr>
          <a:lstStyle/>
          <a:p>
            <a:pPr indent="0" lvl="0" fontAlgn="base" marL="0" algn="l">
              <a:spcBef>
                <a:spcPct val="20000"/>
              </a:spcBef>
              <a:spcAft>
                <a:spcPct val="0"/>
              </a:spcAft>
              <a:buNone/>
            </a:pPr>
            <a:r>
              <a:rPr lang="en-US" b="true" sz="3467" i="false" strike="noStrike" baseline="0" u="none">
                <a:solidFill>
                  <a:srgbClr val="000000"/>
                </a:solidFill>
                <a:latin typeface="Calibri"/>
              </a:rPr>
              <a:t>マスタ テキストの書式設定</a:t>
            </a:r>
          </a:p>
        </p:txBody>
      </p:sp>
      <p:sp>
        <p:nvSpPr>
          <p:cNvPr name="AutoShape 3" id="4"/>
          <p:cNvSpPr/>
          <p:nvPr>
            <p:ph type="obj"/>
          </p:nvPr>
        </p:nvSpPr>
        <p:spPr>
          <a:xfrm flipH="false" flipV="false" rot="0">
            <a:off x="342907" y="3141486"/>
            <a:ext cx="3030049" cy="5707416"/>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3467"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2 </a:t>
            </a:r>
            <a:r>
              <a:rPr lang="en-US" b="false" sz="2889" i="false" strike="noStrike" baseline="0" u="none">
                <a:solidFill>
                  <a:srgbClr val="000000"/>
                </a:solidFill>
                <a:latin typeface="Calibri"/>
              </a:rPr>
              <a:t>レベル</a:t>
            </a:r>
          </a:p>
          <a:p>
            <a:pPr indent="-330151" lvl="2" fontAlgn="base" marL="1650757"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3 </a:t>
            </a:r>
            <a:r>
              <a:rPr lang="en-US" b="false" sz="2600" i="false" strike="noStrike" baseline="0" u="none">
                <a:solidFill>
                  <a:srgbClr val="000000"/>
                </a:solidFill>
                <a:latin typeface="Calibri"/>
              </a:rPr>
              <a:t>レベル</a:t>
            </a:r>
          </a:p>
          <a:p>
            <a:pPr indent="-330151" lvl="3" fontAlgn="base" marL="2311059"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4 </a:t>
            </a:r>
            <a:r>
              <a:rPr lang="en-US" b="false" sz="2311" i="false" strike="noStrike" baseline="0" u="none">
                <a:solidFill>
                  <a:srgbClr val="000000"/>
                </a:solidFill>
                <a:latin typeface="Calibri"/>
              </a:rPr>
              <a:t>レベル</a:t>
            </a:r>
          </a:p>
          <a:p>
            <a:pPr indent="-330151" lvl="4" fontAlgn="base" marL="2971360"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5 </a:t>
            </a:r>
            <a:r>
              <a:rPr lang="en-US" b="false" sz="2311" i="false" strike="noStrike" baseline="0" u="none">
                <a:solidFill>
                  <a:srgbClr val="000000"/>
                </a:solidFill>
                <a:latin typeface="Calibri"/>
              </a:rPr>
              <a:t>レベル</a:t>
            </a:r>
          </a:p>
        </p:txBody>
      </p:sp>
      <p:sp>
        <p:nvSpPr>
          <p:cNvPr name="AutoShape 4" id="5"/>
          <p:cNvSpPr/>
          <p:nvPr>
            <p:ph type="body"/>
          </p:nvPr>
        </p:nvSpPr>
        <p:spPr>
          <a:xfrm flipH="false" flipV="false" rot="0">
            <a:off x="3484074" y="2217385"/>
            <a:ext cx="3031148" cy="924101"/>
          </a:xfrm>
          <a:prstGeom prst="rect">
            <a:avLst/>
          </a:prstGeom>
          <a:ln>
            <a:noFill/>
          </a:ln>
        </p:spPr>
        <p:txBody>
          <a:bodyPr anchor="b" rtlCol="false" bIns="45714" anchorCtr="false" tIns="45714" lIns="91430" rIns="91430" wrap="square" vert="horz">
            <a:normAutofit/>
          </a:bodyPr>
          <a:lstStyle/>
          <a:p>
            <a:pPr indent="0" lvl="0" fontAlgn="base" marL="0" algn="l">
              <a:spcBef>
                <a:spcPct val="20000"/>
              </a:spcBef>
              <a:spcAft>
                <a:spcPct val="0"/>
              </a:spcAft>
              <a:buNone/>
            </a:pPr>
            <a:r>
              <a:rPr lang="en-US" b="true" sz="3467" i="false" strike="noStrike" baseline="0" u="none">
                <a:solidFill>
                  <a:srgbClr val="000000"/>
                </a:solidFill>
                <a:latin typeface="Calibri"/>
              </a:rPr>
              <a:t>マスタ テキストの書式設定</a:t>
            </a:r>
          </a:p>
        </p:txBody>
      </p:sp>
      <p:sp>
        <p:nvSpPr>
          <p:cNvPr name="AutoShape 5" id="6"/>
          <p:cNvSpPr/>
          <p:nvPr>
            <p:ph type="obj"/>
          </p:nvPr>
        </p:nvSpPr>
        <p:spPr>
          <a:xfrm flipH="false" flipV="false" rot="0">
            <a:off x="3484074" y="3141486"/>
            <a:ext cx="3031148" cy="5707416"/>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3467"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2 </a:t>
            </a:r>
            <a:r>
              <a:rPr lang="en-US" b="false" sz="2889" i="false" strike="noStrike" baseline="0" u="none">
                <a:solidFill>
                  <a:srgbClr val="000000"/>
                </a:solidFill>
                <a:latin typeface="Calibri"/>
              </a:rPr>
              <a:t>レベル</a:t>
            </a:r>
          </a:p>
          <a:p>
            <a:pPr indent="-330151" lvl="2" fontAlgn="base" marL="1650757"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3 </a:t>
            </a:r>
            <a:r>
              <a:rPr lang="en-US" b="false" sz="2600" i="false" strike="noStrike" baseline="0" u="none">
                <a:solidFill>
                  <a:srgbClr val="000000"/>
                </a:solidFill>
                <a:latin typeface="Calibri"/>
              </a:rPr>
              <a:t>レベル</a:t>
            </a:r>
          </a:p>
          <a:p>
            <a:pPr indent="-330151" lvl="3" fontAlgn="base" marL="2311059"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4 </a:t>
            </a:r>
            <a:r>
              <a:rPr lang="en-US" b="false" sz="2311" i="false" strike="noStrike" baseline="0" u="none">
                <a:solidFill>
                  <a:srgbClr val="000000"/>
                </a:solidFill>
                <a:latin typeface="Calibri"/>
              </a:rPr>
              <a:t>レベル</a:t>
            </a:r>
          </a:p>
          <a:p>
            <a:pPr indent="-330151" lvl="4" fontAlgn="base" marL="2971360" algn="l">
              <a:spcBef>
                <a:spcPct val="20000"/>
              </a:spcBef>
              <a:spcAft>
                <a:spcPct val="0"/>
              </a:spcAft>
            </a:pPr>
            <a:r>
              <a:rPr lang="en-US" b="false" sz="2311" i="false" strike="noStrike" baseline="0" u="none">
                <a:solidFill>
                  <a:srgbClr val="000000"/>
                </a:solidFill>
                <a:latin typeface="Calibri"/>
              </a:rPr>
              <a:t>第 </a:t>
            </a:r>
            <a:r>
              <a:rPr lang="en-US" b="false" sz="2311" i="false" strike="noStrike" baseline="0" u="none">
                <a:solidFill>
                  <a:srgbClr val="000000"/>
                </a:solidFill>
                <a:latin typeface="Calibri"/>
              </a:rPr>
              <a:t>5 </a:t>
            </a:r>
            <a:r>
              <a:rPr lang="en-US" b="false" sz="2311" i="false" strike="noStrike" baseline="0" u="none">
                <a:solidFill>
                  <a:srgbClr val="000000"/>
                </a:solidFill>
                <a:latin typeface="Calibri"/>
              </a:rPr>
              <a:t>レベル</a:t>
            </a:r>
          </a:p>
        </p:txBody>
      </p:sp>
      <p:sp>
        <p:nvSpPr>
          <p:cNvPr name="AutoShape 6" id="7"/>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7" id="8"/>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8" id="9"/>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77720214"/>
      </p:ext>
    </p:extLst>
  </p:cSld>
  <p:clrMapOvr>
    <a:masterClrMapping/>
  </p:clrMapOvr>
</p:sldLayout>
</file>

<file path=ppt/slideLayouts/slideLayout85.xml><?xml version="1.0" encoding="utf-8"?>
<p:sldLayout xmlns:a="http://schemas.openxmlformats.org/drawingml/2006/main" xmlns:p="http://schemas.openxmlformats.org/presentationml/2006/main" xmlns:r="http://schemas.openxmlformats.org/officeDocument/2006/relationships"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94017449"/>
      </p:ext>
    </p:extLst>
  </p:cSld>
  <p:clrMapOvr>
    <a:masterClrMapping/>
  </p:clrMapOvr>
</p:sldLayout>
</file>

<file path=ppt/slideLayouts/slideLayout86.xml><?xml version="1.0" encoding="utf-8"?>
<p:sldLayout xmlns:a="http://schemas.openxmlformats.org/drawingml/2006/main" xmlns:p="http://schemas.openxmlformats.org/presentationml/2006/main" xmlns:r="http://schemas.openxmlformats.org/officeDocument/2006/relationships"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022668"/>
      </p:ext>
    </p:extLst>
  </p:cSld>
  <p:clrMapOvr>
    <a:masterClrMapping/>
  </p:clrMapOvr>
</p:sldLayout>
</file>

<file path=ppt/slideLayouts/slideLayout87.xml><?xml version="1.0" encoding="utf-8"?>
<p:sldLayout xmlns:a="http://schemas.openxmlformats.org/drawingml/2006/main" xmlns:p="http://schemas.openxmlformats.org/presentationml/2006/main" xmlns:r="http://schemas.openxmlformats.org/officeDocument/2006/relationships"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05180812"/>
      </p:ext>
    </p:extLst>
  </p:cSld>
  <p:clrMapOvr>
    <a:masterClrMapping/>
  </p:clrMapOvr>
</p:sldLayout>
</file>

<file path=ppt/slideLayouts/slideLayout88.xml><?xml version="1.0" encoding="utf-8"?>
<p:sldLayout xmlns:a="http://schemas.openxmlformats.org/drawingml/2006/main" xmlns:p="http://schemas.openxmlformats.org/presentationml/2006/main" xmlns:r="http://schemas.openxmlformats.org/officeDocument/2006/relationships"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733456"/>
      </p:ext>
    </p:extLst>
  </p:cSld>
  <p:clrMapOvr>
    <a:masterClrMapping/>
  </p:clrMapOvr>
</p:sldLayout>
</file>

<file path=ppt/slideLayouts/slideLayout89.xml><?xml version="1.0" encoding="utf-8"?>
<p:sldLayout xmlns:a="http://schemas.openxmlformats.org/drawingml/2006/main" xmlns:p="http://schemas.openxmlformats.org/presentationml/2006/main" xmlns:r="http://schemas.openxmlformats.org/officeDocument/2006/relationships"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7912452"/>
      </p:ext>
    </p:extLst>
  </p:cSld>
  <p:clrMapOvr>
    <a:masterClrMapping/>
  </p:clrMapOvr>
</p:sldLayout>
</file>

<file path=ppt/slideLayouts/slideLayout9.xml><?xml version="1.0" encoding="utf-8"?>
<p:sldLayout xmlns:a="http://schemas.openxmlformats.org/drawingml/2006/main" xmlns:p="http://schemas.openxmlformats.org/presentationml/2006/main" xmlns:r="http://schemas.openxmlformats.org/officeDocument/2006/relationships" preserve="1" userDrawn="1">
  <p:cSld name="xxx09">
    <p:spTree>
      <p:nvGrpSpPr>
        <p:cNvPr id="1" name=""/>
        <p:cNvGrpSpPr/>
        <p:nvPr/>
      </p:nvGrpSpPr>
      <p:grpSpPr>
        <a:xfrm>
          <a:off x="0" y="0"/>
          <a:ext cx="0" cy="0"/>
          <a:chOff x="0" y="0"/>
          <a:chExt cx="0" cy="0"/>
        </a:xfrm>
      </p:grpSpPr>
    </p:spTree>
  </p:cSld>
  <p:clrMapOvr>
    <a:masterClrMapping/>
  </p:clrMapOvr>
</p:sldLayout>
</file>

<file path=ppt/slideLayouts/slideLayout90.xml><?xml version="1.0" encoding="utf-8"?>
<p:sldLayout xmlns:a="http://schemas.openxmlformats.org/drawingml/2006/main" xmlns:p="http://schemas.openxmlformats.org/presentationml/2006/main" xmlns:r="http://schemas.openxmlformats.org/officeDocument/2006/relationships"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9407185"/>
      </p:ext>
    </p:extLst>
  </p:cSld>
  <p:clrMapOvr>
    <a:masterClrMapping/>
  </p:clrMapOvr>
</p:sldLayout>
</file>

<file path=ppt/slideLayouts/slideLayout91.xml><?xml version="1.0" encoding="utf-8"?>
<p:sldLayout xmlns:a="http://schemas.openxmlformats.org/drawingml/2006/main" xmlns:p="http://schemas.openxmlformats.org/presentationml/2006/main" xmlns:r="http://schemas.openxmlformats.org/officeDocument/2006/relationships" preserve="1" userDrawn="1">
  <p:cSld name="縦書きタイトルと縦書きテキスト">
    <p:spTree>
      <p:nvGrpSpPr>
        <p:cNvPr id="1" name=""/>
        <p:cNvGrpSpPr/>
        <p:nvPr/>
      </p:nvGrpSpPr>
      <p:grpSpPr>
        <a:xfrm>
          <a:off x="0" y="0"/>
          <a:ext cx="0" cy="0"/>
          <a:chOff x="0" y="0"/>
          <a:chExt cx="0" cy="0"/>
        </a:xfrm>
      </p:grpSpPr>
      <p:sp>
        <p:nvSpPr>
          <p:cNvPr name="AutoShape 1" id="2"/>
          <p:cNvSpPr/>
          <p:nvPr>
            <p:ph type="title"/>
          </p:nvPr>
        </p:nvSpPr>
        <p:spPr>
          <a:xfrm flipH="false" flipV="false" rot="0">
            <a:off x="4972051" y="396765"/>
            <a:ext cx="1543050" cy="8452203"/>
          </a:xfrm>
          <a:prstGeom prst="rect">
            <a:avLst/>
          </a:prstGeom>
          <a:ln>
            <a:noFill/>
          </a:ln>
        </p:spPr>
        <p:txBody>
          <a:bodyPr anchor="ctr" rtlCol="false" bIns="45714" anchorCtr="false" tIns="45714" lIns="91430" rIns="91430" wrap="square" vert="vert">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23" y="396765"/>
            <a:ext cx="4523642" cy="8452203"/>
          </a:xfrm>
          <a:prstGeom prst="rect">
            <a:avLst/>
          </a:prstGeom>
          <a:ln>
            <a:noFill/>
          </a:ln>
        </p:spPr>
        <p:txBody>
          <a:bodyPr anchor="t" rtlCol="false" bIns="45714" anchorCtr="false" tIns="45714" lIns="91430" rIns="91430" wrap="square" vert="vert">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1366525294"/>
      </p:ext>
    </p:extLst>
  </p:cSld>
  <p:clrMapOvr>
    <a:masterClrMapping/>
  </p:clrMapOvr>
</p:sldLayout>
</file>

<file path=ppt/slideLayouts/slideLayout92.xml><?xml version="1.0" encoding="utf-8"?>
<p:sldLayout xmlns:a="http://schemas.openxmlformats.org/drawingml/2006/main" xmlns:p="http://schemas.openxmlformats.org/presentationml/2006/main" xmlns:r="http://schemas.openxmlformats.org/officeDocument/2006/relationships"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7959449"/>
      </p:ext>
    </p:extLst>
  </p:cSld>
  <p:clrMapOvr>
    <a:masterClrMapping/>
  </p:clrMapOvr>
</p:sldLayout>
</file>

<file path=ppt/slideLayouts/slideLayout93.xml><?xml version="1.0" encoding="utf-8"?>
<p:sldLayout xmlns:a="http://schemas.openxmlformats.org/drawingml/2006/main" xmlns:p="http://schemas.openxmlformats.org/presentationml/2006/main" xmlns:r="http://schemas.openxmlformats.org/officeDocument/2006/relationships" preserve="1" userDrawn="1">
  <p:cSld name="セクション見出し">
    <p:spTree>
      <p:nvGrpSpPr>
        <p:cNvPr id="1" name=""/>
        <p:cNvGrpSpPr/>
        <p:nvPr/>
      </p:nvGrpSpPr>
      <p:grpSpPr>
        <a:xfrm>
          <a:off x="0" y="0"/>
          <a:ext cx="0" cy="0"/>
          <a:chOff x="0" y="0"/>
          <a:chExt cx="0" cy="0"/>
        </a:xfrm>
      </p:grpSpPr>
      <p:sp>
        <p:nvSpPr>
          <p:cNvPr name="AutoShape 1" id="2"/>
          <p:cNvSpPr/>
          <p:nvPr>
            <p:ph type="title"/>
          </p:nvPr>
        </p:nvSpPr>
        <p:spPr>
          <a:xfrm flipH="false" flipV="false" rot="0">
            <a:off x="541844" y="6366059"/>
            <a:ext cx="5829301" cy="1967442"/>
          </a:xfrm>
          <a:prstGeom prst="rect">
            <a:avLst/>
          </a:prstGeom>
          <a:ln>
            <a:noFill/>
          </a:ln>
        </p:spPr>
        <p:txBody>
          <a:bodyPr anchor="t" rtlCol="false" bIns="45714" anchorCtr="false" tIns="45714" lIns="91430" rIns="91430" wrap="square" vert="horz">
            <a:normAutofit/>
          </a:bodyPr>
          <a:lstStyle/>
          <a:p>
            <a:pPr lvl="0" fontAlgn="base" algn="l">
              <a:spcBef>
                <a:spcPct val="0"/>
              </a:spcBef>
              <a:spcAft>
                <a:spcPct val="0"/>
              </a:spcAft>
            </a:pPr>
            <a:r>
              <a:rPr lang="en-US" b="true" sz="5778"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541844" y="4198614"/>
            <a:ext cx="5829301" cy="2166937"/>
          </a:xfrm>
          <a:prstGeom prst="rect">
            <a:avLst/>
          </a:prstGeom>
          <a:ln>
            <a:noFill/>
          </a:ln>
        </p:spPr>
        <p:txBody>
          <a:bodyPr anchor="b" rtlCol="false" bIns="45714" anchorCtr="false" tIns="45714" lIns="91430" rIns="91430" wrap="square" vert="horz">
            <a:normAutofit/>
          </a:bodyPr>
          <a:lstStyle/>
          <a:p>
            <a:pPr indent="0" lvl="0" fontAlgn="base" marL="0" algn="l">
              <a:spcBef>
                <a:spcPct val="20000"/>
              </a:spcBef>
              <a:spcAft>
                <a:spcPct val="0"/>
              </a:spcAft>
              <a:buNone/>
            </a:pPr>
            <a:r>
              <a:rPr lang="en-US" b="false" sz="2889" i="false" strike="noStrike" baseline="0" u="none">
                <a:solidFill>
                  <a:scrgbClr r="52252" g="52252" b="52252"/>
                </a:solidFill>
                <a:latin typeface="Calibri"/>
              </a:rPr>
              <a:t>マスタ テキストの書式設定</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1209210142"/>
      </p:ext>
    </p:extLst>
  </p:cSld>
  <p:clrMapOvr>
    <a:masterClrMapping/>
  </p:clrMapOvr>
</p:sldLayout>
</file>

<file path=ppt/slideLayouts/slideLayout94.xml><?xml version="1.0" encoding="utf-8"?>
<p:sldLayout xmlns:a="http://schemas.openxmlformats.org/drawingml/2006/main" xmlns:p="http://schemas.openxmlformats.org/presentationml/2006/main" xmlns:r="http://schemas.openxmlformats.org/officeDocument/2006/relationships" preserve="1" userDrawn="1">
  <p:cSld name="白紙">
    <p:spTree>
      <p:nvGrpSpPr>
        <p:cNvPr id="1" name=""/>
        <p:cNvGrpSpPr/>
        <p:nvPr/>
      </p:nvGrpSpPr>
      <p:grpSpPr>
        <a:xfrm>
          <a:off x="0" y="0"/>
          <a:ext cx="0" cy="0"/>
          <a:chOff x="0" y="0"/>
          <a:chExt cx="0" cy="0"/>
        </a:xfrm>
      </p:grpSpPr>
      <p:sp>
        <p:nvSpPr>
          <p:cNvPr name="AutoShape 1" id="2"/>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2" id="3"/>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3" id="4"/>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3816498344"/>
      </p:ext>
    </p:extLst>
  </p:cSld>
  <p:clrMapOvr>
    <a:masterClrMapping/>
  </p:clrMapOvr>
</p:sldLayout>
</file>

<file path=ppt/slideLayouts/slideLayout95.xml><?xml version="1.0" encoding="utf-8"?>
<p:sldLayout xmlns:a="http://schemas.openxmlformats.org/drawingml/2006/main" xmlns:p="http://schemas.openxmlformats.org/presentationml/2006/main" xmlns:r="http://schemas.openxmlformats.org/officeDocument/2006/relationships"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4695098"/>
      </p:ext>
    </p:extLst>
  </p:cSld>
  <p:clrMapOvr>
    <a:masterClrMapping/>
  </p:clrMapOvr>
</p:sldLayout>
</file>

<file path=ppt/slideLayouts/slideLayout96.xml><?xml version="1.0" encoding="utf-8"?>
<p:sldLayout xmlns:a="http://schemas.openxmlformats.org/drawingml/2006/main" xmlns:p="http://schemas.openxmlformats.org/presentationml/2006/main" xmlns:r="http://schemas.openxmlformats.org/officeDocument/2006/relationships" preserve="1" userDrawn="1">
  <p:cSld name="2 つのコンテンツ">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obj"/>
          </p:nvPr>
        </p:nvSpPr>
        <p:spPr>
          <a:xfrm flipH="false" flipV="false" rot="0">
            <a:off x="342915" y="2311450"/>
            <a:ext cx="3033347"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044"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2 </a:t>
            </a:r>
            <a:r>
              <a:rPr lang="en-US" b="false" sz="3467" i="false" strike="noStrike" baseline="0" u="none">
                <a:solidFill>
                  <a:srgbClr val="000000"/>
                </a:solidFill>
                <a:latin typeface="Calibri"/>
              </a:rPr>
              <a:t>レベル</a:t>
            </a:r>
          </a:p>
          <a:p>
            <a:pPr indent="-330151" lvl="2" fontAlgn="base" marL="1650757"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3 </a:t>
            </a:r>
            <a:r>
              <a:rPr lang="en-US" b="false" sz="2889" i="false" strike="noStrike" baseline="0" u="none">
                <a:solidFill>
                  <a:srgbClr val="000000"/>
                </a:solidFill>
                <a:latin typeface="Calibri"/>
              </a:rPr>
              <a:t>レベル</a:t>
            </a:r>
          </a:p>
          <a:p>
            <a:pPr indent="-330151" lvl="3" fontAlgn="base" marL="2311059"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4 </a:t>
            </a:r>
            <a:r>
              <a:rPr lang="en-US" b="false" sz="2600" i="false" strike="noStrike" baseline="0" u="none">
                <a:solidFill>
                  <a:srgbClr val="000000"/>
                </a:solidFill>
                <a:latin typeface="Calibri"/>
              </a:rPr>
              <a:t>レベル</a:t>
            </a:r>
          </a:p>
          <a:p>
            <a:pPr indent="-330151" lvl="4" fontAlgn="base" marL="2971360"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5 </a:t>
            </a:r>
            <a:r>
              <a:rPr lang="en-US" b="false" sz="2600" i="false" strike="noStrike" baseline="0" u="none">
                <a:solidFill>
                  <a:srgbClr val="000000"/>
                </a:solidFill>
                <a:latin typeface="Calibri"/>
              </a:rPr>
              <a:t>レベル</a:t>
            </a:r>
          </a:p>
        </p:txBody>
      </p:sp>
      <p:sp>
        <p:nvSpPr>
          <p:cNvPr name="AutoShape 3" id="4"/>
          <p:cNvSpPr/>
          <p:nvPr>
            <p:ph type="obj"/>
          </p:nvPr>
        </p:nvSpPr>
        <p:spPr>
          <a:xfrm flipH="false" flipV="false" rot="0">
            <a:off x="3481769" y="2311450"/>
            <a:ext cx="3033347"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044"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2 </a:t>
            </a:r>
            <a:r>
              <a:rPr lang="en-US" b="false" sz="3467" i="false" strike="noStrike" baseline="0" u="none">
                <a:solidFill>
                  <a:srgbClr val="000000"/>
                </a:solidFill>
                <a:latin typeface="Calibri"/>
              </a:rPr>
              <a:t>レベル</a:t>
            </a:r>
          </a:p>
          <a:p>
            <a:pPr indent="-330151" lvl="2" fontAlgn="base" marL="1650757"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3 </a:t>
            </a:r>
            <a:r>
              <a:rPr lang="en-US" b="false" sz="2889" i="false" strike="noStrike" baseline="0" u="none">
                <a:solidFill>
                  <a:srgbClr val="000000"/>
                </a:solidFill>
                <a:latin typeface="Calibri"/>
              </a:rPr>
              <a:t>レベル</a:t>
            </a:r>
          </a:p>
          <a:p>
            <a:pPr indent="-330151" lvl="3" fontAlgn="base" marL="2311059"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4 </a:t>
            </a:r>
            <a:r>
              <a:rPr lang="en-US" b="false" sz="2600" i="false" strike="noStrike" baseline="0" u="none">
                <a:solidFill>
                  <a:srgbClr val="000000"/>
                </a:solidFill>
                <a:latin typeface="Calibri"/>
              </a:rPr>
              <a:t>レベル</a:t>
            </a:r>
          </a:p>
          <a:p>
            <a:pPr indent="-330151" lvl="4" fontAlgn="base" marL="2971360" algn="l">
              <a:spcBef>
                <a:spcPct val="20000"/>
              </a:spcBef>
              <a:spcAft>
                <a:spcPct val="0"/>
              </a:spcAft>
            </a:pPr>
            <a:r>
              <a:rPr lang="en-US" b="false" sz="2600" i="false" strike="noStrike" baseline="0" u="none">
                <a:solidFill>
                  <a:srgbClr val="000000"/>
                </a:solidFill>
                <a:latin typeface="Calibri"/>
              </a:rPr>
              <a:t>第 </a:t>
            </a:r>
            <a:r>
              <a:rPr lang="en-US" b="false" sz="2600" i="false" strike="noStrike" baseline="0" u="none">
                <a:solidFill>
                  <a:srgbClr val="000000"/>
                </a:solidFill>
                <a:latin typeface="Calibri"/>
              </a:rPr>
              <a:t>5 </a:t>
            </a:r>
            <a:r>
              <a:rPr lang="en-US" b="false" sz="2600" i="false" strike="noStrike" baseline="0" u="none">
                <a:solidFill>
                  <a:srgbClr val="000000"/>
                </a:solidFill>
                <a:latin typeface="Calibri"/>
              </a:rPr>
              <a:t>レベル</a:t>
            </a:r>
          </a:p>
        </p:txBody>
      </p:sp>
      <p:sp>
        <p:nvSpPr>
          <p:cNvPr name="AutoShape 4" id="5"/>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5" id="6"/>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6" id="7"/>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7269415"/>
      </p:ext>
    </p:extLst>
  </p:cSld>
  <p:clrMapOvr>
    <a:masterClrMapping/>
  </p:clrMapOvr>
</p:sldLayout>
</file>

<file path=ppt/slideLayouts/slideLayout97.xml><?xml version="1.0" encoding="utf-8"?>
<p:sldLayout xmlns:a="http://schemas.openxmlformats.org/drawingml/2006/main" xmlns:p="http://schemas.openxmlformats.org/presentationml/2006/main" xmlns:r="http://schemas.openxmlformats.org/officeDocument/2006/relationships"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2655218"/>
      </p:ext>
    </p:extLst>
  </p:cSld>
  <p:clrMapOvr>
    <a:masterClrMapping/>
  </p:clrMapOvr>
</p:sldLayout>
</file>

<file path=ppt/slideLayouts/slideLayout98.xml><?xml version="1.0" encoding="utf-8"?>
<p:sldLayout xmlns:a="http://schemas.openxmlformats.org/drawingml/2006/main" xmlns:p="http://schemas.openxmlformats.org/presentationml/2006/main" xmlns:r="http://schemas.openxmlformats.org/officeDocument/2006/relationships"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4778196"/>
      </p:ext>
    </p:extLst>
  </p:cSld>
  <p:clrMapOvr>
    <a:masterClrMapping/>
  </p:clrMapOvr>
</p:sldLayout>
</file>

<file path=ppt/slideLayouts/slideLayout99.xml><?xml version="1.0" encoding="utf-8"?>
<p:sldLayout xmlns:a="http://schemas.openxmlformats.org/drawingml/2006/main" xmlns:p="http://schemas.openxmlformats.org/presentationml/2006/main" xmlns:r="http://schemas.openxmlformats.org/officeDocument/2006/relationships"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941347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slideLayouts/slideLayout24.xml" Type="http://schemas.openxmlformats.org/officeDocument/2006/relationships/slideLayout"/><Relationship Id="rId25" Target="../slideLayouts/slideLayout25.xml" Type="http://schemas.openxmlformats.org/officeDocument/2006/relationships/slideLayout"/><Relationship Id="rId26" Target="../slideLayouts/slideLayout26.xml" Type="http://schemas.openxmlformats.org/officeDocument/2006/relationships/slideLayout"/><Relationship Id="rId27" Target="../slideLayouts/slideLayout27.xml" Type="http://schemas.openxmlformats.org/officeDocument/2006/relationships/slideLayout"/><Relationship Id="rId28" Target="../slideLayouts/slideLayout28.xml" Type="http://schemas.openxmlformats.org/officeDocument/2006/relationships/slideLayout"/><Relationship Id="rId29" Target="../slideLayouts/slideLayout29.xml" Type="http://schemas.openxmlformats.org/officeDocument/2006/relationships/slideLayout"/><Relationship Id="rId3" Target="../slideLayouts/slideLayout3.xml" Type="http://schemas.openxmlformats.org/officeDocument/2006/relationships/slideLayout"/><Relationship Id="rId30" Target="../slideLayouts/slideLayout30.xml" Type="http://schemas.openxmlformats.org/officeDocument/2006/relationships/slideLayout"/><Relationship Id="rId31" Target="../slideLayouts/slideLayout31.xml" Type="http://schemas.openxmlformats.org/officeDocument/2006/relationships/slideLayout"/><Relationship Id="rId32" Target="../slideLayouts/slideLayout32.xml" Type="http://schemas.openxmlformats.org/officeDocument/2006/relationships/slideLayout"/><Relationship Id="rId33" Target="../slideLayouts/slideLayout33.xml" Type="http://schemas.openxmlformats.org/officeDocument/2006/relationships/slideLayout"/><Relationship Id="rId34" Target="../slideLayouts/slideLayout34.xml" Type="http://schemas.openxmlformats.org/officeDocument/2006/relationships/slideLayout"/><Relationship Id="rId35" Target="../slideLayouts/slideLayout35.xml" Type="http://schemas.openxmlformats.org/officeDocument/2006/relationships/slideLayout"/><Relationship Id="rId36" Target="../slideLayouts/slideLayout36.xml" Type="http://schemas.openxmlformats.org/officeDocument/2006/relationships/slideLayout"/><Relationship Id="rId37" Target="../slideLayouts/slideLayout37.xml" Type="http://schemas.openxmlformats.org/officeDocument/2006/relationships/slideLayout"/><Relationship Id="rId38" Target="../slideLayouts/slideLayout38.xml" Type="http://schemas.openxmlformats.org/officeDocument/2006/relationships/slideLayout"/><Relationship Id="rId39" Target="../slideLayouts/slideLayout39.xml" Type="http://schemas.openxmlformats.org/officeDocument/2006/relationships/slideLayout"/><Relationship Id="rId4" Target="../slideLayouts/slideLayout4.xml" Type="http://schemas.openxmlformats.org/officeDocument/2006/relationships/slideLayout"/><Relationship Id="rId40" Target="../slideLayouts/slideLayout40.xml" Type="http://schemas.openxmlformats.org/officeDocument/2006/relationships/slideLayout"/><Relationship Id="rId41" Target="../slideLayouts/slideLayout41.xml" Type="http://schemas.openxmlformats.org/officeDocument/2006/relationships/slideLayout"/><Relationship Id="rId42" Target="../slideLayouts/slideLayout42.xml" Type="http://schemas.openxmlformats.org/officeDocument/2006/relationships/slideLayout"/><Relationship Id="rId43" Target="../slideLayouts/slideLayout43.xml" Type="http://schemas.openxmlformats.org/officeDocument/2006/relationships/slideLayout"/><Relationship Id="rId44" Target="../slideLayouts/slideLayout44.xml" Type="http://schemas.openxmlformats.org/officeDocument/2006/relationships/slideLayout"/><Relationship Id="rId45" Target="../slideLayouts/slideLayout45.xml" Type="http://schemas.openxmlformats.org/officeDocument/2006/relationships/slideLayout"/><Relationship Id="rId46" Target="../slideLayouts/slideLayout46.xml" Type="http://schemas.openxmlformats.org/officeDocument/2006/relationships/slideLayout"/><Relationship Id="rId47" Target="../slideLayouts/slideLayout47.xml" Type="http://schemas.openxmlformats.org/officeDocument/2006/relationships/slideLayout"/><Relationship Id="rId48" Target="../slideLayouts/slideLayout48.xml" Type="http://schemas.openxmlformats.org/officeDocument/2006/relationships/slideLayout"/><Relationship Id="rId49" Target="../slideLayouts/slideLayout49.xml" Type="http://schemas.openxmlformats.org/officeDocument/2006/relationships/slideLayout"/><Relationship Id="rId5" Target="../slideLayouts/slideLayout5.xml" Type="http://schemas.openxmlformats.org/officeDocument/2006/relationships/slideLayout"/><Relationship Id="rId50" Target="../slideLayouts/slideLayout50.xml" Type="http://schemas.openxmlformats.org/officeDocument/2006/relationships/slideLayout"/><Relationship Id="rId51" Target="../theme/theme1.xml" Type="http://schemas.openxmlformats.org/officeDocument/2006/relationships/theme"/><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yes"?><Relationships xmlns="http://schemas.openxmlformats.org/package/2006/relationships"><Relationship Id="rId1" Target="../slideLayouts/slideLayout451.xml" Type="http://schemas.openxmlformats.org/officeDocument/2006/relationships/slideLayout"/><Relationship Id="rId10" Target="../slideLayouts/slideLayout460.xml" Type="http://schemas.openxmlformats.org/officeDocument/2006/relationships/slideLayout"/><Relationship Id="rId11" Target="../slideLayouts/slideLayout461.xml" Type="http://schemas.openxmlformats.org/officeDocument/2006/relationships/slideLayout"/><Relationship Id="rId12" Target="../slideLayouts/slideLayout462.xml" Type="http://schemas.openxmlformats.org/officeDocument/2006/relationships/slideLayout"/><Relationship Id="rId13" Target="../slideLayouts/slideLayout463.xml" Type="http://schemas.openxmlformats.org/officeDocument/2006/relationships/slideLayout"/><Relationship Id="rId14" Target="../slideLayouts/slideLayout464.xml" Type="http://schemas.openxmlformats.org/officeDocument/2006/relationships/slideLayout"/><Relationship Id="rId15" Target="../slideLayouts/slideLayout465.xml" Type="http://schemas.openxmlformats.org/officeDocument/2006/relationships/slideLayout"/><Relationship Id="rId16" Target="../slideLayouts/slideLayout466.xml" Type="http://schemas.openxmlformats.org/officeDocument/2006/relationships/slideLayout"/><Relationship Id="rId17" Target="../slideLayouts/slideLayout467.xml" Type="http://schemas.openxmlformats.org/officeDocument/2006/relationships/slideLayout"/><Relationship Id="rId18" Target="../slideLayouts/slideLayout468.xml" Type="http://schemas.openxmlformats.org/officeDocument/2006/relationships/slideLayout"/><Relationship Id="rId19" Target="../slideLayouts/slideLayout469.xml" Type="http://schemas.openxmlformats.org/officeDocument/2006/relationships/slideLayout"/><Relationship Id="rId2" Target="../slideLayouts/slideLayout452.xml" Type="http://schemas.openxmlformats.org/officeDocument/2006/relationships/slideLayout"/><Relationship Id="rId20" Target="../slideLayouts/slideLayout470.xml" Type="http://schemas.openxmlformats.org/officeDocument/2006/relationships/slideLayout"/><Relationship Id="rId21" Target="../slideLayouts/slideLayout471.xml" Type="http://schemas.openxmlformats.org/officeDocument/2006/relationships/slideLayout"/><Relationship Id="rId22" Target="../slideLayouts/slideLayout472.xml" Type="http://schemas.openxmlformats.org/officeDocument/2006/relationships/slideLayout"/><Relationship Id="rId23" Target="../slideLayouts/slideLayout473.xml" Type="http://schemas.openxmlformats.org/officeDocument/2006/relationships/slideLayout"/><Relationship Id="rId24" Target="../slideLayouts/slideLayout474.xml" Type="http://schemas.openxmlformats.org/officeDocument/2006/relationships/slideLayout"/><Relationship Id="rId25" Target="../slideLayouts/slideLayout475.xml" Type="http://schemas.openxmlformats.org/officeDocument/2006/relationships/slideLayout"/><Relationship Id="rId26" Target="../slideLayouts/slideLayout476.xml" Type="http://schemas.openxmlformats.org/officeDocument/2006/relationships/slideLayout"/><Relationship Id="rId27" Target="../slideLayouts/slideLayout477.xml" Type="http://schemas.openxmlformats.org/officeDocument/2006/relationships/slideLayout"/><Relationship Id="rId28" Target="../slideLayouts/slideLayout478.xml" Type="http://schemas.openxmlformats.org/officeDocument/2006/relationships/slideLayout"/><Relationship Id="rId29" Target="../slideLayouts/slideLayout479.xml" Type="http://schemas.openxmlformats.org/officeDocument/2006/relationships/slideLayout"/><Relationship Id="rId3" Target="../slideLayouts/slideLayout453.xml" Type="http://schemas.openxmlformats.org/officeDocument/2006/relationships/slideLayout"/><Relationship Id="rId30" Target="../slideLayouts/slideLayout480.xml" Type="http://schemas.openxmlformats.org/officeDocument/2006/relationships/slideLayout"/><Relationship Id="rId31" Target="../slideLayouts/slideLayout481.xml" Type="http://schemas.openxmlformats.org/officeDocument/2006/relationships/slideLayout"/><Relationship Id="rId32" Target="../slideLayouts/slideLayout482.xml" Type="http://schemas.openxmlformats.org/officeDocument/2006/relationships/slideLayout"/><Relationship Id="rId33" Target="../slideLayouts/slideLayout483.xml" Type="http://schemas.openxmlformats.org/officeDocument/2006/relationships/slideLayout"/><Relationship Id="rId34" Target="../slideLayouts/slideLayout484.xml" Type="http://schemas.openxmlformats.org/officeDocument/2006/relationships/slideLayout"/><Relationship Id="rId35" Target="../slideLayouts/slideLayout485.xml" Type="http://schemas.openxmlformats.org/officeDocument/2006/relationships/slideLayout"/><Relationship Id="rId36" Target="../slideLayouts/slideLayout486.xml" Type="http://schemas.openxmlformats.org/officeDocument/2006/relationships/slideLayout"/><Relationship Id="rId37" Target="../slideLayouts/slideLayout487.xml" Type="http://schemas.openxmlformats.org/officeDocument/2006/relationships/slideLayout"/><Relationship Id="rId38" Target="../slideLayouts/slideLayout488.xml" Type="http://schemas.openxmlformats.org/officeDocument/2006/relationships/slideLayout"/><Relationship Id="rId39" Target="../slideLayouts/slideLayout489.xml" Type="http://schemas.openxmlformats.org/officeDocument/2006/relationships/slideLayout"/><Relationship Id="rId4" Target="../slideLayouts/slideLayout454.xml" Type="http://schemas.openxmlformats.org/officeDocument/2006/relationships/slideLayout"/><Relationship Id="rId40" Target="../slideLayouts/slideLayout490.xml" Type="http://schemas.openxmlformats.org/officeDocument/2006/relationships/slideLayout"/><Relationship Id="rId41" Target="../slideLayouts/slideLayout491.xml" Type="http://schemas.openxmlformats.org/officeDocument/2006/relationships/slideLayout"/><Relationship Id="rId42" Target="../slideLayouts/slideLayout492.xml" Type="http://schemas.openxmlformats.org/officeDocument/2006/relationships/slideLayout"/><Relationship Id="rId43" Target="../slideLayouts/slideLayout493.xml" Type="http://schemas.openxmlformats.org/officeDocument/2006/relationships/slideLayout"/><Relationship Id="rId44" Target="../slideLayouts/slideLayout494.xml" Type="http://schemas.openxmlformats.org/officeDocument/2006/relationships/slideLayout"/><Relationship Id="rId45" Target="../slideLayouts/slideLayout495.xml" Type="http://schemas.openxmlformats.org/officeDocument/2006/relationships/slideLayout"/><Relationship Id="rId46" Target="../slideLayouts/slideLayout496.xml" Type="http://schemas.openxmlformats.org/officeDocument/2006/relationships/slideLayout"/><Relationship Id="rId47" Target="../slideLayouts/slideLayout497.xml" Type="http://schemas.openxmlformats.org/officeDocument/2006/relationships/slideLayout"/><Relationship Id="rId48" Target="../slideLayouts/slideLayout498.xml" Type="http://schemas.openxmlformats.org/officeDocument/2006/relationships/slideLayout"/><Relationship Id="rId49" Target="../slideLayouts/slideLayout499.xml" Type="http://schemas.openxmlformats.org/officeDocument/2006/relationships/slideLayout"/><Relationship Id="rId5" Target="../slideLayouts/slideLayout455.xml" Type="http://schemas.openxmlformats.org/officeDocument/2006/relationships/slideLayout"/><Relationship Id="rId50" Target="../slideLayouts/slideLayout500.xml" Type="http://schemas.openxmlformats.org/officeDocument/2006/relationships/slideLayout"/><Relationship Id="rId51" Target="../theme/theme10.xml" Type="http://schemas.openxmlformats.org/officeDocument/2006/relationships/theme"/><Relationship Id="rId6" Target="../slideLayouts/slideLayout456.xml" Type="http://schemas.openxmlformats.org/officeDocument/2006/relationships/slideLayout"/><Relationship Id="rId7" Target="../slideLayouts/slideLayout457.xml" Type="http://schemas.openxmlformats.org/officeDocument/2006/relationships/slideLayout"/><Relationship Id="rId8" Target="../slideLayouts/slideLayout458.xml" Type="http://schemas.openxmlformats.org/officeDocument/2006/relationships/slideLayout"/><Relationship Id="rId9" Target="../slideLayouts/slideLayout45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51.xml" Type="http://schemas.openxmlformats.org/officeDocument/2006/relationships/slideLayout"/><Relationship Id="rId10" Target="../slideLayouts/slideLayout60.xml" Type="http://schemas.openxmlformats.org/officeDocument/2006/relationships/slideLayout"/><Relationship Id="rId11" Target="../slideLayouts/slideLayout61.xml" Type="http://schemas.openxmlformats.org/officeDocument/2006/relationships/slideLayout"/><Relationship Id="rId12" Target="../slideLayouts/slideLayout62.xml" Type="http://schemas.openxmlformats.org/officeDocument/2006/relationships/slideLayout"/><Relationship Id="rId13" Target="../slideLayouts/slideLayout63.xml" Type="http://schemas.openxmlformats.org/officeDocument/2006/relationships/slideLayout"/><Relationship Id="rId14" Target="../slideLayouts/slideLayout64.xml" Type="http://schemas.openxmlformats.org/officeDocument/2006/relationships/slideLayout"/><Relationship Id="rId15" Target="../slideLayouts/slideLayout65.xml" Type="http://schemas.openxmlformats.org/officeDocument/2006/relationships/slideLayout"/><Relationship Id="rId16" Target="../slideLayouts/slideLayout66.xml" Type="http://schemas.openxmlformats.org/officeDocument/2006/relationships/slideLayout"/><Relationship Id="rId17" Target="../slideLayouts/slideLayout67.xml" Type="http://schemas.openxmlformats.org/officeDocument/2006/relationships/slideLayout"/><Relationship Id="rId18" Target="../slideLayouts/slideLayout68.xml" Type="http://schemas.openxmlformats.org/officeDocument/2006/relationships/slideLayout"/><Relationship Id="rId19" Target="../slideLayouts/slideLayout69.xml" Type="http://schemas.openxmlformats.org/officeDocument/2006/relationships/slideLayout"/><Relationship Id="rId2" Target="../slideLayouts/slideLayout52.xml" Type="http://schemas.openxmlformats.org/officeDocument/2006/relationships/slideLayout"/><Relationship Id="rId20" Target="../slideLayouts/slideLayout70.xml" Type="http://schemas.openxmlformats.org/officeDocument/2006/relationships/slideLayout"/><Relationship Id="rId21" Target="../slideLayouts/slideLayout71.xml" Type="http://schemas.openxmlformats.org/officeDocument/2006/relationships/slideLayout"/><Relationship Id="rId22" Target="../slideLayouts/slideLayout72.xml" Type="http://schemas.openxmlformats.org/officeDocument/2006/relationships/slideLayout"/><Relationship Id="rId23" Target="../slideLayouts/slideLayout73.xml" Type="http://schemas.openxmlformats.org/officeDocument/2006/relationships/slideLayout"/><Relationship Id="rId24" Target="../slideLayouts/slideLayout74.xml" Type="http://schemas.openxmlformats.org/officeDocument/2006/relationships/slideLayout"/><Relationship Id="rId25" Target="../slideLayouts/slideLayout75.xml" Type="http://schemas.openxmlformats.org/officeDocument/2006/relationships/slideLayout"/><Relationship Id="rId26" Target="../slideLayouts/slideLayout76.xml" Type="http://schemas.openxmlformats.org/officeDocument/2006/relationships/slideLayout"/><Relationship Id="rId27" Target="../slideLayouts/slideLayout77.xml" Type="http://schemas.openxmlformats.org/officeDocument/2006/relationships/slideLayout"/><Relationship Id="rId28" Target="../slideLayouts/slideLayout78.xml" Type="http://schemas.openxmlformats.org/officeDocument/2006/relationships/slideLayout"/><Relationship Id="rId29" Target="../slideLayouts/slideLayout79.xml" Type="http://schemas.openxmlformats.org/officeDocument/2006/relationships/slideLayout"/><Relationship Id="rId3" Target="../slideLayouts/slideLayout53.xml" Type="http://schemas.openxmlformats.org/officeDocument/2006/relationships/slideLayout"/><Relationship Id="rId30" Target="../slideLayouts/slideLayout80.xml" Type="http://schemas.openxmlformats.org/officeDocument/2006/relationships/slideLayout"/><Relationship Id="rId31" Target="../slideLayouts/slideLayout81.xml" Type="http://schemas.openxmlformats.org/officeDocument/2006/relationships/slideLayout"/><Relationship Id="rId32" Target="../slideLayouts/slideLayout82.xml" Type="http://schemas.openxmlformats.org/officeDocument/2006/relationships/slideLayout"/><Relationship Id="rId33" Target="../slideLayouts/slideLayout83.xml" Type="http://schemas.openxmlformats.org/officeDocument/2006/relationships/slideLayout"/><Relationship Id="rId34" Target="../slideLayouts/slideLayout84.xml" Type="http://schemas.openxmlformats.org/officeDocument/2006/relationships/slideLayout"/><Relationship Id="rId35" Target="../slideLayouts/slideLayout85.xml" Type="http://schemas.openxmlformats.org/officeDocument/2006/relationships/slideLayout"/><Relationship Id="rId36" Target="../slideLayouts/slideLayout86.xml" Type="http://schemas.openxmlformats.org/officeDocument/2006/relationships/slideLayout"/><Relationship Id="rId37" Target="../slideLayouts/slideLayout87.xml" Type="http://schemas.openxmlformats.org/officeDocument/2006/relationships/slideLayout"/><Relationship Id="rId38" Target="../slideLayouts/slideLayout88.xml" Type="http://schemas.openxmlformats.org/officeDocument/2006/relationships/slideLayout"/><Relationship Id="rId39" Target="../slideLayouts/slideLayout89.xml" Type="http://schemas.openxmlformats.org/officeDocument/2006/relationships/slideLayout"/><Relationship Id="rId4" Target="../slideLayouts/slideLayout54.xml" Type="http://schemas.openxmlformats.org/officeDocument/2006/relationships/slideLayout"/><Relationship Id="rId40" Target="../slideLayouts/slideLayout90.xml" Type="http://schemas.openxmlformats.org/officeDocument/2006/relationships/slideLayout"/><Relationship Id="rId41" Target="../slideLayouts/slideLayout91.xml" Type="http://schemas.openxmlformats.org/officeDocument/2006/relationships/slideLayout"/><Relationship Id="rId42" Target="../slideLayouts/slideLayout92.xml" Type="http://schemas.openxmlformats.org/officeDocument/2006/relationships/slideLayout"/><Relationship Id="rId43" Target="../slideLayouts/slideLayout93.xml" Type="http://schemas.openxmlformats.org/officeDocument/2006/relationships/slideLayout"/><Relationship Id="rId44" Target="../slideLayouts/slideLayout94.xml" Type="http://schemas.openxmlformats.org/officeDocument/2006/relationships/slideLayout"/><Relationship Id="rId45" Target="../slideLayouts/slideLayout95.xml" Type="http://schemas.openxmlformats.org/officeDocument/2006/relationships/slideLayout"/><Relationship Id="rId46" Target="../slideLayouts/slideLayout96.xml" Type="http://schemas.openxmlformats.org/officeDocument/2006/relationships/slideLayout"/><Relationship Id="rId47" Target="../slideLayouts/slideLayout97.xml" Type="http://schemas.openxmlformats.org/officeDocument/2006/relationships/slideLayout"/><Relationship Id="rId48" Target="../slideLayouts/slideLayout98.xml" Type="http://schemas.openxmlformats.org/officeDocument/2006/relationships/slideLayout"/><Relationship Id="rId49" Target="../slideLayouts/slideLayout99.xml" Type="http://schemas.openxmlformats.org/officeDocument/2006/relationships/slideLayout"/><Relationship Id="rId5" Target="../slideLayouts/slideLayout55.xml" Type="http://schemas.openxmlformats.org/officeDocument/2006/relationships/slideLayout"/><Relationship Id="rId50" Target="../slideLayouts/slideLayout100.xml" Type="http://schemas.openxmlformats.org/officeDocument/2006/relationships/slideLayout"/><Relationship Id="rId51" Target="../theme/theme2.xml" Type="http://schemas.openxmlformats.org/officeDocument/2006/relationships/theme"/><Relationship Id="rId6" Target="../slideLayouts/slideLayout56.xml" Type="http://schemas.openxmlformats.org/officeDocument/2006/relationships/slideLayout"/><Relationship Id="rId7" Target="../slideLayouts/slideLayout57.xml" Type="http://schemas.openxmlformats.org/officeDocument/2006/relationships/slideLayout"/><Relationship Id="rId8" Target="../slideLayouts/slideLayout58.xml" Type="http://schemas.openxmlformats.org/officeDocument/2006/relationships/slideLayout"/><Relationship Id="rId9" Target="../slideLayouts/slideLayout59.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101.xml" Type="http://schemas.openxmlformats.org/officeDocument/2006/relationships/slideLayout"/><Relationship Id="rId10" Target="../slideLayouts/slideLayout110.xml" Type="http://schemas.openxmlformats.org/officeDocument/2006/relationships/slideLayout"/><Relationship Id="rId11" Target="../slideLayouts/slideLayout111.xml" Type="http://schemas.openxmlformats.org/officeDocument/2006/relationships/slideLayout"/><Relationship Id="rId12" Target="../slideLayouts/slideLayout112.xml" Type="http://schemas.openxmlformats.org/officeDocument/2006/relationships/slideLayout"/><Relationship Id="rId13" Target="../slideLayouts/slideLayout113.xml" Type="http://schemas.openxmlformats.org/officeDocument/2006/relationships/slideLayout"/><Relationship Id="rId14" Target="../slideLayouts/slideLayout114.xml" Type="http://schemas.openxmlformats.org/officeDocument/2006/relationships/slideLayout"/><Relationship Id="rId15" Target="../slideLayouts/slideLayout115.xml" Type="http://schemas.openxmlformats.org/officeDocument/2006/relationships/slideLayout"/><Relationship Id="rId16" Target="../slideLayouts/slideLayout116.xml" Type="http://schemas.openxmlformats.org/officeDocument/2006/relationships/slideLayout"/><Relationship Id="rId17" Target="../slideLayouts/slideLayout117.xml" Type="http://schemas.openxmlformats.org/officeDocument/2006/relationships/slideLayout"/><Relationship Id="rId18" Target="../slideLayouts/slideLayout118.xml" Type="http://schemas.openxmlformats.org/officeDocument/2006/relationships/slideLayout"/><Relationship Id="rId19" Target="../slideLayouts/slideLayout119.xml" Type="http://schemas.openxmlformats.org/officeDocument/2006/relationships/slideLayout"/><Relationship Id="rId2" Target="../slideLayouts/slideLayout102.xml" Type="http://schemas.openxmlformats.org/officeDocument/2006/relationships/slideLayout"/><Relationship Id="rId20" Target="../slideLayouts/slideLayout120.xml" Type="http://schemas.openxmlformats.org/officeDocument/2006/relationships/slideLayout"/><Relationship Id="rId21" Target="../slideLayouts/slideLayout121.xml" Type="http://schemas.openxmlformats.org/officeDocument/2006/relationships/slideLayout"/><Relationship Id="rId22" Target="../slideLayouts/slideLayout122.xml" Type="http://schemas.openxmlformats.org/officeDocument/2006/relationships/slideLayout"/><Relationship Id="rId23" Target="../slideLayouts/slideLayout123.xml" Type="http://schemas.openxmlformats.org/officeDocument/2006/relationships/slideLayout"/><Relationship Id="rId24" Target="../slideLayouts/slideLayout124.xml" Type="http://schemas.openxmlformats.org/officeDocument/2006/relationships/slideLayout"/><Relationship Id="rId25" Target="../slideLayouts/slideLayout125.xml" Type="http://schemas.openxmlformats.org/officeDocument/2006/relationships/slideLayout"/><Relationship Id="rId26" Target="../slideLayouts/slideLayout126.xml" Type="http://schemas.openxmlformats.org/officeDocument/2006/relationships/slideLayout"/><Relationship Id="rId27" Target="../slideLayouts/slideLayout127.xml" Type="http://schemas.openxmlformats.org/officeDocument/2006/relationships/slideLayout"/><Relationship Id="rId28" Target="../slideLayouts/slideLayout128.xml" Type="http://schemas.openxmlformats.org/officeDocument/2006/relationships/slideLayout"/><Relationship Id="rId29" Target="../slideLayouts/slideLayout129.xml" Type="http://schemas.openxmlformats.org/officeDocument/2006/relationships/slideLayout"/><Relationship Id="rId3" Target="../slideLayouts/slideLayout103.xml" Type="http://schemas.openxmlformats.org/officeDocument/2006/relationships/slideLayout"/><Relationship Id="rId30" Target="../slideLayouts/slideLayout130.xml" Type="http://schemas.openxmlformats.org/officeDocument/2006/relationships/slideLayout"/><Relationship Id="rId31" Target="../slideLayouts/slideLayout131.xml" Type="http://schemas.openxmlformats.org/officeDocument/2006/relationships/slideLayout"/><Relationship Id="rId32" Target="../slideLayouts/slideLayout132.xml" Type="http://schemas.openxmlformats.org/officeDocument/2006/relationships/slideLayout"/><Relationship Id="rId33" Target="../slideLayouts/slideLayout133.xml" Type="http://schemas.openxmlformats.org/officeDocument/2006/relationships/slideLayout"/><Relationship Id="rId34" Target="../slideLayouts/slideLayout134.xml" Type="http://schemas.openxmlformats.org/officeDocument/2006/relationships/slideLayout"/><Relationship Id="rId35" Target="../slideLayouts/slideLayout135.xml" Type="http://schemas.openxmlformats.org/officeDocument/2006/relationships/slideLayout"/><Relationship Id="rId36" Target="../slideLayouts/slideLayout136.xml" Type="http://schemas.openxmlformats.org/officeDocument/2006/relationships/slideLayout"/><Relationship Id="rId37" Target="../slideLayouts/slideLayout137.xml" Type="http://schemas.openxmlformats.org/officeDocument/2006/relationships/slideLayout"/><Relationship Id="rId38" Target="../slideLayouts/slideLayout138.xml" Type="http://schemas.openxmlformats.org/officeDocument/2006/relationships/slideLayout"/><Relationship Id="rId39" Target="../slideLayouts/slideLayout139.xml" Type="http://schemas.openxmlformats.org/officeDocument/2006/relationships/slideLayout"/><Relationship Id="rId4" Target="../slideLayouts/slideLayout104.xml" Type="http://schemas.openxmlformats.org/officeDocument/2006/relationships/slideLayout"/><Relationship Id="rId40" Target="../slideLayouts/slideLayout140.xml" Type="http://schemas.openxmlformats.org/officeDocument/2006/relationships/slideLayout"/><Relationship Id="rId41" Target="../slideLayouts/slideLayout141.xml" Type="http://schemas.openxmlformats.org/officeDocument/2006/relationships/slideLayout"/><Relationship Id="rId42" Target="../slideLayouts/slideLayout142.xml" Type="http://schemas.openxmlformats.org/officeDocument/2006/relationships/slideLayout"/><Relationship Id="rId43" Target="../slideLayouts/slideLayout143.xml" Type="http://schemas.openxmlformats.org/officeDocument/2006/relationships/slideLayout"/><Relationship Id="rId44" Target="../slideLayouts/slideLayout144.xml" Type="http://schemas.openxmlformats.org/officeDocument/2006/relationships/slideLayout"/><Relationship Id="rId45" Target="../slideLayouts/slideLayout145.xml" Type="http://schemas.openxmlformats.org/officeDocument/2006/relationships/slideLayout"/><Relationship Id="rId46" Target="../slideLayouts/slideLayout146.xml" Type="http://schemas.openxmlformats.org/officeDocument/2006/relationships/slideLayout"/><Relationship Id="rId47" Target="../slideLayouts/slideLayout147.xml" Type="http://schemas.openxmlformats.org/officeDocument/2006/relationships/slideLayout"/><Relationship Id="rId48" Target="../slideLayouts/slideLayout148.xml" Type="http://schemas.openxmlformats.org/officeDocument/2006/relationships/slideLayout"/><Relationship Id="rId49" Target="../slideLayouts/slideLayout149.xml" Type="http://schemas.openxmlformats.org/officeDocument/2006/relationships/slideLayout"/><Relationship Id="rId5" Target="../slideLayouts/slideLayout105.xml" Type="http://schemas.openxmlformats.org/officeDocument/2006/relationships/slideLayout"/><Relationship Id="rId50" Target="../slideLayouts/slideLayout150.xml" Type="http://schemas.openxmlformats.org/officeDocument/2006/relationships/slideLayout"/><Relationship Id="rId51" Target="../theme/theme3.xml" Type="http://schemas.openxmlformats.org/officeDocument/2006/relationships/theme"/><Relationship Id="rId52" Target="../media/image1.png" Type="http://schemas.openxmlformats.org/officeDocument/2006/relationships/image"/><Relationship Id="rId6" Target="../slideLayouts/slideLayout106.xml" Type="http://schemas.openxmlformats.org/officeDocument/2006/relationships/slideLayout"/><Relationship Id="rId7" Target="../slideLayouts/slideLayout107.xml" Type="http://schemas.openxmlformats.org/officeDocument/2006/relationships/slideLayout"/><Relationship Id="rId8" Target="../slideLayouts/slideLayout108.xml" Type="http://schemas.openxmlformats.org/officeDocument/2006/relationships/slideLayout"/><Relationship Id="rId9" Target="../slideLayouts/slideLayout109.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151.xml" Type="http://schemas.openxmlformats.org/officeDocument/2006/relationships/slideLayout"/><Relationship Id="rId10" Target="../slideLayouts/slideLayout160.xml" Type="http://schemas.openxmlformats.org/officeDocument/2006/relationships/slideLayout"/><Relationship Id="rId11" Target="../slideLayouts/slideLayout161.xml" Type="http://schemas.openxmlformats.org/officeDocument/2006/relationships/slideLayout"/><Relationship Id="rId12" Target="../slideLayouts/slideLayout162.xml" Type="http://schemas.openxmlformats.org/officeDocument/2006/relationships/slideLayout"/><Relationship Id="rId13" Target="../slideLayouts/slideLayout163.xml" Type="http://schemas.openxmlformats.org/officeDocument/2006/relationships/slideLayout"/><Relationship Id="rId14" Target="../slideLayouts/slideLayout164.xml" Type="http://schemas.openxmlformats.org/officeDocument/2006/relationships/slideLayout"/><Relationship Id="rId15" Target="../slideLayouts/slideLayout165.xml" Type="http://schemas.openxmlformats.org/officeDocument/2006/relationships/slideLayout"/><Relationship Id="rId16" Target="../slideLayouts/slideLayout166.xml" Type="http://schemas.openxmlformats.org/officeDocument/2006/relationships/slideLayout"/><Relationship Id="rId17" Target="../slideLayouts/slideLayout167.xml" Type="http://schemas.openxmlformats.org/officeDocument/2006/relationships/slideLayout"/><Relationship Id="rId18" Target="../slideLayouts/slideLayout168.xml" Type="http://schemas.openxmlformats.org/officeDocument/2006/relationships/slideLayout"/><Relationship Id="rId19" Target="../slideLayouts/slideLayout169.xml" Type="http://schemas.openxmlformats.org/officeDocument/2006/relationships/slideLayout"/><Relationship Id="rId2" Target="../slideLayouts/slideLayout152.xml" Type="http://schemas.openxmlformats.org/officeDocument/2006/relationships/slideLayout"/><Relationship Id="rId20" Target="../slideLayouts/slideLayout170.xml" Type="http://schemas.openxmlformats.org/officeDocument/2006/relationships/slideLayout"/><Relationship Id="rId21" Target="../slideLayouts/slideLayout171.xml" Type="http://schemas.openxmlformats.org/officeDocument/2006/relationships/slideLayout"/><Relationship Id="rId22" Target="../slideLayouts/slideLayout172.xml" Type="http://schemas.openxmlformats.org/officeDocument/2006/relationships/slideLayout"/><Relationship Id="rId23" Target="../slideLayouts/slideLayout173.xml" Type="http://schemas.openxmlformats.org/officeDocument/2006/relationships/slideLayout"/><Relationship Id="rId24" Target="../slideLayouts/slideLayout174.xml" Type="http://schemas.openxmlformats.org/officeDocument/2006/relationships/slideLayout"/><Relationship Id="rId25" Target="../slideLayouts/slideLayout175.xml" Type="http://schemas.openxmlformats.org/officeDocument/2006/relationships/slideLayout"/><Relationship Id="rId26" Target="../slideLayouts/slideLayout176.xml" Type="http://schemas.openxmlformats.org/officeDocument/2006/relationships/slideLayout"/><Relationship Id="rId27" Target="../slideLayouts/slideLayout177.xml" Type="http://schemas.openxmlformats.org/officeDocument/2006/relationships/slideLayout"/><Relationship Id="rId28" Target="../slideLayouts/slideLayout178.xml" Type="http://schemas.openxmlformats.org/officeDocument/2006/relationships/slideLayout"/><Relationship Id="rId29" Target="../slideLayouts/slideLayout179.xml" Type="http://schemas.openxmlformats.org/officeDocument/2006/relationships/slideLayout"/><Relationship Id="rId3" Target="../slideLayouts/slideLayout153.xml" Type="http://schemas.openxmlformats.org/officeDocument/2006/relationships/slideLayout"/><Relationship Id="rId30" Target="../slideLayouts/slideLayout180.xml" Type="http://schemas.openxmlformats.org/officeDocument/2006/relationships/slideLayout"/><Relationship Id="rId31" Target="../slideLayouts/slideLayout181.xml" Type="http://schemas.openxmlformats.org/officeDocument/2006/relationships/slideLayout"/><Relationship Id="rId32" Target="../slideLayouts/slideLayout182.xml" Type="http://schemas.openxmlformats.org/officeDocument/2006/relationships/slideLayout"/><Relationship Id="rId33" Target="../slideLayouts/slideLayout183.xml" Type="http://schemas.openxmlformats.org/officeDocument/2006/relationships/slideLayout"/><Relationship Id="rId34" Target="../slideLayouts/slideLayout184.xml" Type="http://schemas.openxmlformats.org/officeDocument/2006/relationships/slideLayout"/><Relationship Id="rId35" Target="../slideLayouts/slideLayout185.xml" Type="http://schemas.openxmlformats.org/officeDocument/2006/relationships/slideLayout"/><Relationship Id="rId36" Target="../slideLayouts/slideLayout186.xml" Type="http://schemas.openxmlformats.org/officeDocument/2006/relationships/slideLayout"/><Relationship Id="rId37" Target="../slideLayouts/slideLayout187.xml" Type="http://schemas.openxmlformats.org/officeDocument/2006/relationships/slideLayout"/><Relationship Id="rId38" Target="../slideLayouts/slideLayout188.xml" Type="http://schemas.openxmlformats.org/officeDocument/2006/relationships/slideLayout"/><Relationship Id="rId39" Target="../slideLayouts/slideLayout189.xml" Type="http://schemas.openxmlformats.org/officeDocument/2006/relationships/slideLayout"/><Relationship Id="rId4" Target="../slideLayouts/slideLayout154.xml" Type="http://schemas.openxmlformats.org/officeDocument/2006/relationships/slideLayout"/><Relationship Id="rId40" Target="../slideLayouts/slideLayout190.xml" Type="http://schemas.openxmlformats.org/officeDocument/2006/relationships/slideLayout"/><Relationship Id="rId41" Target="../slideLayouts/slideLayout191.xml" Type="http://schemas.openxmlformats.org/officeDocument/2006/relationships/slideLayout"/><Relationship Id="rId42" Target="../slideLayouts/slideLayout192.xml" Type="http://schemas.openxmlformats.org/officeDocument/2006/relationships/slideLayout"/><Relationship Id="rId43" Target="../slideLayouts/slideLayout193.xml" Type="http://schemas.openxmlformats.org/officeDocument/2006/relationships/slideLayout"/><Relationship Id="rId44" Target="../slideLayouts/slideLayout194.xml" Type="http://schemas.openxmlformats.org/officeDocument/2006/relationships/slideLayout"/><Relationship Id="rId45" Target="../slideLayouts/slideLayout195.xml" Type="http://schemas.openxmlformats.org/officeDocument/2006/relationships/slideLayout"/><Relationship Id="rId46" Target="../slideLayouts/slideLayout196.xml" Type="http://schemas.openxmlformats.org/officeDocument/2006/relationships/slideLayout"/><Relationship Id="rId47" Target="../slideLayouts/slideLayout197.xml" Type="http://schemas.openxmlformats.org/officeDocument/2006/relationships/slideLayout"/><Relationship Id="rId48" Target="../slideLayouts/slideLayout198.xml" Type="http://schemas.openxmlformats.org/officeDocument/2006/relationships/slideLayout"/><Relationship Id="rId49" Target="../slideLayouts/slideLayout199.xml" Type="http://schemas.openxmlformats.org/officeDocument/2006/relationships/slideLayout"/><Relationship Id="rId5" Target="../slideLayouts/slideLayout155.xml" Type="http://schemas.openxmlformats.org/officeDocument/2006/relationships/slideLayout"/><Relationship Id="rId50" Target="../slideLayouts/slideLayout200.xml" Type="http://schemas.openxmlformats.org/officeDocument/2006/relationships/slideLayout"/><Relationship Id="rId51" Target="../theme/theme4.xml" Type="http://schemas.openxmlformats.org/officeDocument/2006/relationships/theme"/><Relationship Id="rId6" Target="../slideLayouts/slideLayout156.xml" Type="http://schemas.openxmlformats.org/officeDocument/2006/relationships/slideLayout"/><Relationship Id="rId7" Target="../slideLayouts/slideLayout157.xml" Type="http://schemas.openxmlformats.org/officeDocument/2006/relationships/slideLayout"/><Relationship Id="rId8" Target="../slideLayouts/slideLayout158.xml" Type="http://schemas.openxmlformats.org/officeDocument/2006/relationships/slideLayout"/><Relationship Id="rId9" Target="../slideLayouts/slideLayout159.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201.xml" Type="http://schemas.openxmlformats.org/officeDocument/2006/relationships/slideLayout"/><Relationship Id="rId10" Target="../slideLayouts/slideLayout210.xml" Type="http://schemas.openxmlformats.org/officeDocument/2006/relationships/slideLayout"/><Relationship Id="rId11" Target="../slideLayouts/slideLayout211.xml" Type="http://schemas.openxmlformats.org/officeDocument/2006/relationships/slideLayout"/><Relationship Id="rId12" Target="../slideLayouts/slideLayout212.xml" Type="http://schemas.openxmlformats.org/officeDocument/2006/relationships/slideLayout"/><Relationship Id="rId13" Target="../slideLayouts/slideLayout213.xml" Type="http://schemas.openxmlformats.org/officeDocument/2006/relationships/slideLayout"/><Relationship Id="rId14" Target="../slideLayouts/slideLayout214.xml" Type="http://schemas.openxmlformats.org/officeDocument/2006/relationships/slideLayout"/><Relationship Id="rId15" Target="../slideLayouts/slideLayout215.xml" Type="http://schemas.openxmlformats.org/officeDocument/2006/relationships/slideLayout"/><Relationship Id="rId16" Target="../slideLayouts/slideLayout216.xml" Type="http://schemas.openxmlformats.org/officeDocument/2006/relationships/slideLayout"/><Relationship Id="rId17" Target="../slideLayouts/slideLayout217.xml" Type="http://schemas.openxmlformats.org/officeDocument/2006/relationships/slideLayout"/><Relationship Id="rId18" Target="../slideLayouts/slideLayout218.xml" Type="http://schemas.openxmlformats.org/officeDocument/2006/relationships/slideLayout"/><Relationship Id="rId19" Target="../slideLayouts/slideLayout219.xml" Type="http://schemas.openxmlformats.org/officeDocument/2006/relationships/slideLayout"/><Relationship Id="rId2" Target="../slideLayouts/slideLayout202.xml" Type="http://schemas.openxmlformats.org/officeDocument/2006/relationships/slideLayout"/><Relationship Id="rId20" Target="../slideLayouts/slideLayout220.xml" Type="http://schemas.openxmlformats.org/officeDocument/2006/relationships/slideLayout"/><Relationship Id="rId21" Target="../slideLayouts/slideLayout221.xml" Type="http://schemas.openxmlformats.org/officeDocument/2006/relationships/slideLayout"/><Relationship Id="rId22" Target="../slideLayouts/slideLayout222.xml" Type="http://schemas.openxmlformats.org/officeDocument/2006/relationships/slideLayout"/><Relationship Id="rId23" Target="../slideLayouts/slideLayout223.xml" Type="http://schemas.openxmlformats.org/officeDocument/2006/relationships/slideLayout"/><Relationship Id="rId24" Target="../slideLayouts/slideLayout224.xml" Type="http://schemas.openxmlformats.org/officeDocument/2006/relationships/slideLayout"/><Relationship Id="rId25" Target="../slideLayouts/slideLayout225.xml" Type="http://schemas.openxmlformats.org/officeDocument/2006/relationships/slideLayout"/><Relationship Id="rId26" Target="../slideLayouts/slideLayout226.xml" Type="http://schemas.openxmlformats.org/officeDocument/2006/relationships/slideLayout"/><Relationship Id="rId27" Target="../slideLayouts/slideLayout227.xml" Type="http://schemas.openxmlformats.org/officeDocument/2006/relationships/slideLayout"/><Relationship Id="rId28" Target="../slideLayouts/slideLayout228.xml" Type="http://schemas.openxmlformats.org/officeDocument/2006/relationships/slideLayout"/><Relationship Id="rId29" Target="../slideLayouts/slideLayout229.xml" Type="http://schemas.openxmlformats.org/officeDocument/2006/relationships/slideLayout"/><Relationship Id="rId3" Target="../slideLayouts/slideLayout203.xml" Type="http://schemas.openxmlformats.org/officeDocument/2006/relationships/slideLayout"/><Relationship Id="rId30" Target="../slideLayouts/slideLayout230.xml" Type="http://schemas.openxmlformats.org/officeDocument/2006/relationships/slideLayout"/><Relationship Id="rId31" Target="../slideLayouts/slideLayout231.xml" Type="http://schemas.openxmlformats.org/officeDocument/2006/relationships/slideLayout"/><Relationship Id="rId32" Target="../slideLayouts/slideLayout232.xml" Type="http://schemas.openxmlformats.org/officeDocument/2006/relationships/slideLayout"/><Relationship Id="rId33" Target="../slideLayouts/slideLayout233.xml" Type="http://schemas.openxmlformats.org/officeDocument/2006/relationships/slideLayout"/><Relationship Id="rId34" Target="../slideLayouts/slideLayout234.xml" Type="http://schemas.openxmlformats.org/officeDocument/2006/relationships/slideLayout"/><Relationship Id="rId35" Target="../slideLayouts/slideLayout235.xml" Type="http://schemas.openxmlformats.org/officeDocument/2006/relationships/slideLayout"/><Relationship Id="rId36" Target="../slideLayouts/slideLayout236.xml" Type="http://schemas.openxmlformats.org/officeDocument/2006/relationships/slideLayout"/><Relationship Id="rId37" Target="../slideLayouts/slideLayout237.xml" Type="http://schemas.openxmlformats.org/officeDocument/2006/relationships/slideLayout"/><Relationship Id="rId38" Target="../slideLayouts/slideLayout238.xml" Type="http://schemas.openxmlformats.org/officeDocument/2006/relationships/slideLayout"/><Relationship Id="rId39" Target="../slideLayouts/slideLayout239.xml" Type="http://schemas.openxmlformats.org/officeDocument/2006/relationships/slideLayout"/><Relationship Id="rId4" Target="../slideLayouts/slideLayout204.xml" Type="http://schemas.openxmlformats.org/officeDocument/2006/relationships/slideLayout"/><Relationship Id="rId40" Target="../slideLayouts/slideLayout240.xml" Type="http://schemas.openxmlformats.org/officeDocument/2006/relationships/slideLayout"/><Relationship Id="rId41" Target="../slideLayouts/slideLayout241.xml" Type="http://schemas.openxmlformats.org/officeDocument/2006/relationships/slideLayout"/><Relationship Id="rId42" Target="../slideLayouts/slideLayout242.xml" Type="http://schemas.openxmlformats.org/officeDocument/2006/relationships/slideLayout"/><Relationship Id="rId43" Target="../slideLayouts/slideLayout243.xml" Type="http://schemas.openxmlformats.org/officeDocument/2006/relationships/slideLayout"/><Relationship Id="rId44" Target="../slideLayouts/slideLayout244.xml" Type="http://schemas.openxmlformats.org/officeDocument/2006/relationships/slideLayout"/><Relationship Id="rId45" Target="../slideLayouts/slideLayout245.xml" Type="http://schemas.openxmlformats.org/officeDocument/2006/relationships/slideLayout"/><Relationship Id="rId46" Target="../slideLayouts/slideLayout246.xml" Type="http://schemas.openxmlformats.org/officeDocument/2006/relationships/slideLayout"/><Relationship Id="rId47" Target="../slideLayouts/slideLayout247.xml" Type="http://schemas.openxmlformats.org/officeDocument/2006/relationships/slideLayout"/><Relationship Id="rId48" Target="../slideLayouts/slideLayout248.xml" Type="http://schemas.openxmlformats.org/officeDocument/2006/relationships/slideLayout"/><Relationship Id="rId49" Target="../slideLayouts/slideLayout249.xml" Type="http://schemas.openxmlformats.org/officeDocument/2006/relationships/slideLayout"/><Relationship Id="rId5" Target="../slideLayouts/slideLayout205.xml" Type="http://schemas.openxmlformats.org/officeDocument/2006/relationships/slideLayout"/><Relationship Id="rId50" Target="../slideLayouts/slideLayout250.xml" Type="http://schemas.openxmlformats.org/officeDocument/2006/relationships/slideLayout"/><Relationship Id="rId51" Target="../theme/theme5.xml" Type="http://schemas.openxmlformats.org/officeDocument/2006/relationships/theme"/><Relationship Id="rId6" Target="../slideLayouts/slideLayout206.xml" Type="http://schemas.openxmlformats.org/officeDocument/2006/relationships/slideLayout"/><Relationship Id="rId7" Target="../slideLayouts/slideLayout207.xml" Type="http://schemas.openxmlformats.org/officeDocument/2006/relationships/slideLayout"/><Relationship Id="rId8" Target="../slideLayouts/slideLayout208.xml" Type="http://schemas.openxmlformats.org/officeDocument/2006/relationships/slideLayout"/><Relationship Id="rId9" Target="../slideLayouts/slideLayout209.xml" Type="http://schemas.openxmlformats.org/officeDocument/2006/relationships/slideLayout"/></Relationships>
</file>

<file path=ppt/slideMasters/_rels/slideMaster6.xml.rels><?xml version="1.0" encoding="UTF-8" standalone="yes"?><Relationships xmlns="http://schemas.openxmlformats.org/package/2006/relationships"><Relationship Id="rId1" Target="../slideLayouts/slideLayout251.xml" Type="http://schemas.openxmlformats.org/officeDocument/2006/relationships/slideLayout"/><Relationship Id="rId10" Target="../slideLayouts/slideLayout260.xml" Type="http://schemas.openxmlformats.org/officeDocument/2006/relationships/slideLayout"/><Relationship Id="rId11" Target="../slideLayouts/slideLayout261.xml" Type="http://schemas.openxmlformats.org/officeDocument/2006/relationships/slideLayout"/><Relationship Id="rId12" Target="../slideLayouts/slideLayout262.xml" Type="http://schemas.openxmlformats.org/officeDocument/2006/relationships/slideLayout"/><Relationship Id="rId13" Target="../slideLayouts/slideLayout263.xml" Type="http://schemas.openxmlformats.org/officeDocument/2006/relationships/slideLayout"/><Relationship Id="rId14" Target="../slideLayouts/slideLayout264.xml" Type="http://schemas.openxmlformats.org/officeDocument/2006/relationships/slideLayout"/><Relationship Id="rId15" Target="../slideLayouts/slideLayout265.xml" Type="http://schemas.openxmlformats.org/officeDocument/2006/relationships/slideLayout"/><Relationship Id="rId16" Target="../slideLayouts/slideLayout266.xml" Type="http://schemas.openxmlformats.org/officeDocument/2006/relationships/slideLayout"/><Relationship Id="rId17" Target="../slideLayouts/slideLayout267.xml" Type="http://schemas.openxmlformats.org/officeDocument/2006/relationships/slideLayout"/><Relationship Id="rId18" Target="../slideLayouts/slideLayout268.xml" Type="http://schemas.openxmlformats.org/officeDocument/2006/relationships/slideLayout"/><Relationship Id="rId19" Target="../slideLayouts/slideLayout269.xml" Type="http://schemas.openxmlformats.org/officeDocument/2006/relationships/slideLayout"/><Relationship Id="rId2" Target="../slideLayouts/slideLayout252.xml" Type="http://schemas.openxmlformats.org/officeDocument/2006/relationships/slideLayout"/><Relationship Id="rId20" Target="../slideLayouts/slideLayout270.xml" Type="http://schemas.openxmlformats.org/officeDocument/2006/relationships/slideLayout"/><Relationship Id="rId21" Target="../slideLayouts/slideLayout271.xml" Type="http://schemas.openxmlformats.org/officeDocument/2006/relationships/slideLayout"/><Relationship Id="rId22" Target="../slideLayouts/slideLayout272.xml" Type="http://schemas.openxmlformats.org/officeDocument/2006/relationships/slideLayout"/><Relationship Id="rId23" Target="../slideLayouts/slideLayout273.xml" Type="http://schemas.openxmlformats.org/officeDocument/2006/relationships/slideLayout"/><Relationship Id="rId24" Target="../slideLayouts/slideLayout274.xml" Type="http://schemas.openxmlformats.org/officeDocument/2006/relationships/slideLayout"/><Relationship Id="rId25" Target="../slideLayouts/slideLayout275.xml" Type="http://schemas.openxmlformats.org/officeDocument/2006/relationships/slideLayout"/><Relationship Id="rId26" Target="../slideLayouts/slideLayout276.xml" Type="http://schemas.openxmlformats.org/officeDocument/2006/relationships/slideLayout"/><Relationship Id="rId27" Target="../slideLayouts/slideLayout277.xml" Type="http://schemas.openxmlformats.org/officeDocument/2006/relationships/slideLayout"/><Relationship Id="rId28" Target="../slideLayouts/slideLayout278.xml" Type="http://schemas.openxmlformats.org/officeDocument/2006/relationships/slideLayout"/><Relationship Id="rId29" Target="../slideLayouts/slideLayout279.xml" Type="http://schemas.openxmlformats.org/officeDocument/2006/relationships/slideLayout"/><Relationship Id="rId3" Target="../slideLayouts/slideLayout253.xml" Type="http://schemas.openxmlformats.org/officeDocument/2006/relationships/slideLayout"/><Relationship Id="rId30" Target="../slideLayouts/slideLayout280.xml" Type="http://schemas.openxmlformats.org/officeDocument/2006/relationships/slideLayout"/><Relationship Id="rId31" Target="../slideLayouts/slideLayout281.xml" Type="http://schemas.openxmlformats.org/officeDocument/2006/relationships/slideLayout"/><Relationship Id="rId32" Target="../slideLayouts/slideLayout282.xml" Type="http://schemas.openxmlformats.org/officeDocument/2006/relationships/slideLayout"/><Relationship Id="rId33" Target="../slideLayouts/slideLayout283.xml" Type="http://schemas.openxmlformats.org/officeDocument/2006/relationships/slideLayout"/><Relationship Id="rId34" Target="../slideLayouts/slideLayout284.xml" Type="http://schemas.openxmlformats.org/officeDocument/2006/relationships/slideLayout"/><Relationship Id="rId35" Target="../slideLayouts/slideLayout285.xml" Type="http://schemas.openxmlformats.org/officeDocument/2006/relationships/slideLayout"/><Relationship Id="rId36" Target="../slideLayouts/slideLayout286.xml" Type="http://schemas.openxmlformats.org/officeDocument/2006/relationships/slideLayout"/><Relationship Id="rId37" Target="../slideLayouts/slideLayout287.xml" Type="http://schemas.openxmlformats.org/officeDocument/2006/relationships/slideLayout"/><Relationship Id="rId38" Target="../slideLayouts/slideLayout288.xml" Type="http://schemas.openxmlformats.org/officeDocument/2006/relationships/slideLayout"/><Relationship Id="rId39" Target="../slideLayouts/slideLayout289.xml" Type="http://schemas.openxmlformats.org/officeDocument/2006/relationships/slideLayout"/><Relationship Id="rId4" Target="../slideLayouts/slideLayout254.xml" Type="http://schemas.openxmlformats.org/officeDocument/2006/relationships/slideLayout"/><Relationship Id="rId40" Target="../slideLayouts/slideLayout290.xml" Type="http://schemas.openxmlformats.org/officeDocument/2006/relationships/slideLayout"/><Relationship Id="rId41" Target="../slideLayouts/slideLayout291.xml" Type="http://schemas.openxmlformats.org/officeDocument/2006/relationships/slideLayout"/><Relationship Id="rId42" Target="../slideLayouts/slideLayout292.xml" Type="http://schemas.openxmlformats.org/officeDocument/2006/relationships/slideLayout"/><Relationship Id="rId43" Target="../slideLayouts/slideLayout293.xml" Type="http://schemas.openxmlformats.org/officeDocument/2006/relationships/slideLayout"/><Relationship Id="rId44" Target="../slideLayouts/slideLayout294.xml" Type="http://schemas.openxmlformats.org/officeDocument/2006/relationships/slideLayout"/><Relationship Id="rId45" Target="../slideLayouts/slideLayout295.xml" Type="http://schemas.openxmlformats.org/officeDocument/2006/relationships/slideLayout"/><Relationship Id="rId46" Target="../slideLayouts/slideLayout296.xml" Type="http://schemas.openxmlformats.org/officeDocument/2006/relationships/slideLayout"/><Relationship Id="rId47" Target="../slideLayouts/slideLayout297.xml" Type="http://schemas.openxmlformats.org/officeDocument/2006/relationships/slideLayout"/><Relationship Id="rId48" Target="../slideLayouts/slideLayout298.xml" Type="http://schemas.openxmlformats.org/officeDocument/2006/relationships/slideLayout"/><Relationship Id="rId49" Target="../slideLayouts/slideLayout299.xml" Type="http://schemas.openxmlformats.org/officeDocument/2006/relationships/slideLayout"/><Relationship Id="rId5" Target="../slideLayouts/slideLayout255.xml" Type="http://schemas.openxmlformats.org/officeDocument/2006/relationships/slideLayout"/><Relationship Id="rId50" Target="../slideLayouts/slideLayout300.xml" Type="http://schemas.openxmlformats.org/officeDocument/2006/relationships/slideLayout"/><Relationship Id="rId51" Target="../theme/theme6.xml" Type="http://schemas.openxmlformats.org/officeDocument/2006/relationships/theme"/><Relationship Id="rId6" Target="../slideLayouts/slideLayout256.xml" Type="http://schemas.openxmlformats.org/officeDocument/2006/relationships/slideLayout"/><Relationship Id="rId7" Target="../slideLayouts/slideLayout257.xml" Type="http://schemas.openxmlformats.org/officeDocument/2006/relationships/slideLayout"/><Relationship Id="rId8" Target="../slideLayouts/slideLayout258.xml" Type="http://schemas.openxmlformats.org/officeDocument/2006/relationships/slideLayout"/><Relationship Id="rId9" Target="../slideLayouts/slideLayout259.xml" Type="http://schemas.openxmlformats.org/officeDocument/2006/relationships/slideLayout"/></Relationships>
</file>

<file path=ppt/slideMasters/_rels/slideMaster7.xml.rels><?xml version="1.0" encoding="UTF-8" standalone="yes"?><Relationships xmlns="http://schemas.openxmlformats.org/package/2006/relationships"><Relationship Id="rId1" Target="../slideLayouts/slideLayout301.xml" Type="http://schemas.openxmlformats.org/officeDocument/2006/relationships/slideLayout"/><Relationship Id="rId10" Target="../slideLayouts/slideLayout310.xml" Type="http://schemas.openxmlformats.org/officeDocument/2006/relationships/slideLayout"/><Relationship Id="rId11" Target="../slideLayouts/slideLayout311.xml" Type="http://schemas.openxmlformats.org/officeDocument/2006/relationships/slideLayout"/><Relationship Id="rId12" Target="../slideLayouts/slideLayout312.xml" Type="http://schemas.openxmlformats.org/officeDocument/2006/relationships/slideLayout"/><Relationship Id="rId13" Target="../slideLayouts/slideLayout313.xml" Type="http://schemas.openxmlformats.org/officeDocument/2006/relationships/slideLayout"/><Relationship Id="rId14" Target="../slideLayouts/slideLayout314.xml" Type="http://schemas.openxmlformats.org/officeDocument/2006/relationships/slideLayout"/><Relationship Id="rId15" Target="../slideLayouts/slideLayout315.xml" Type="http://schemas.openxmlformats.org/officeDocument/2006/relationships/slideLayout"/><Relationship Id="rId16" Target="../slideLayouts/slideLayout316.xml" Type="http://schemas.openxmlformats.org/officeDocument/2006/relationships/slideLayout"/><Relationship Id="rId17" Target="../slideLayouts/slideLayout317.xml" Type="http://schemas.openxmlformats.org/officeDocument/2006/relationships/slideLayout"/><Relationship Id="rId18" Target="../slideLayouts/slideLayout318.xml" Type="http://schemas.openxmlformats.org/officeDocument/2006/relationships/slideLayout"/><Relationship Id="rId19" Target="../slideLayouts/slideLayout319.xml" Type="http://schemas.openxmlformats.org/officeDocument/2006/relationships/slideLayout"/><Relationship Id="rId2" Target="../slideLayouts/slideLayout302.xml" Type="http://schemas.openxmlformats.org/officeDocument/2006/relationships/slideLayout"/><Relationship Id="rId20" Target="../slideLayouts/slideLayout320.xml" Type="http://schemas.openxmlformats.org/officeDocument/2006/relationships/slideLayout"/><Relationship Id="rId21" Target="../slideLayouts/slideLayout321.xml" Type="http://schemas.openxmlformats.org/officeDocument/2006/relationships/slideLayout"/><Relationship Id="rId22" Target="../slideLayouts/slideLayout322.xml" Type="http://schemas.openxmlformats.org/officeDocument/2006/relationships/slideLayout"/><Relationship Id="rId23" Target="../slideLayouts/slideLayout323.xml" Type="http://schemas.openxmlformats.org/officeDocument/2006/relationships/slideLayout"/><Relationship Id="rId24" Target="../slideLayouts/slideLayout324.xml" Type="http://schemas.openxmlformats.org/officeDocument/2006/relationships/slideLayout"/><Relationship Id="rId25" Target="../slideLayouts/slideLayout325.xml" Type="http://schemas.openxmlformats.org/officeDocument/2006/relationships/slideLayout"/><Relationship Id="rId26" Target="../slideLayouts/slideLayout326.xml" Type="http://schemas.openxmlformats.org/officeDocument/2006/relationships/slideLayout"/><Relationship Id="rId27" Target="../slideLayouts/slideLayout327.xml" Type="http://schemas.openxmlformats.org/officeDocument/2006/relationships/slideLayout"/><Relationship Id="rId28" Target="../slideLayouts/slideLayout328.xml" Type="http://schemas.openxmlformats.org/officeDocument/2006/relationships/slideLayout"/><Relationship Id="rId29" Target="../slideLayouts/slideLayout329.xml" Type="http://schemas.openxmlformats.org/officeDocument/2006/relationships/slideLayout"/><Relationship Id="rId3" Target="../slideLayouts/slideLayout303.xml" Type="http://schemas.openxmlformats.org/officeDocument/2006/relationships/slideLayout"/><Relationship Id="rId30" Target="../slideLayouts/slideLayout330.xml" Type="http://schemas.openxmlformats.org/officeDocument/2006/relationships/slideLayout"/><Relationship Id="rId31" Target="../slideLayouts/slideLayout331.xml" Type="http://schemas.openxmlformats.org/officeDocument/2006/relationships/slideLayout"/><Relationship Id="rId32" Target="../slideLayouts/slideLayout332.xml" Type="http://schemas.openxmlformats.org/officeDocument/2006/relationships/slideLayout"/><Relationship Id="rId33" Target="../slideLayouts/slideLayout333.xml" Type="http://schemas.openxmlformats.org/officeDocument/2006/relationships/slideLayout"/><Relationship Id="rId34" Target="../slideLayouts/slideLayout334.xml" Type="http://schemas.openxmlformats.org/officeDocument/2006/relationships/slideLayout"/><Relationship Id="rId35" Target="../slideLayouts/slideLayout335.xml" Type="http://schemas.openxmlformats.org/officeDocument/2006/relationships/slideLayout"/><Relationship Id="rId36" Target="../slideLayouts/slideLayout336.xml" Type="http://schemas.openxmlformats.org/officeDocument/2006/relationships/slideLayout"/><Relationship Id="rId37" Target="../slideLayouts/slideLayout337.xml" Type="http://schemas.openxmlformats.org/officeDocument/2006/relationships/slideLayout"/><Relationship Id="rId38" Target="../slideLayouts/slideLayout338.xml" Type="http://schemas.openxmlformats.org/officeDocument/2006/relationships/slideLayout"/><Relationship Id="rId39" Target="../slideLayouts/slideLayout339.xml" Type="http://schemas.openxmlformats.org/officeDocument/2006/relationships/slideLayout"/><Relationship Id="rId4" Target="../slideLayouts/slideLayout304.xml" Type="http://schemas.openxmlformats.org/officeDocument/2006/relationships/slideLayout"/><Relationship Id="rId40" Target="../slideLayouts/slideLayout340.xml" Type="http://schemas.openxmlformats.org/officeDocument/2006/relationships/slideLayout"/><Relationship Id="rId41" Target="../slideLayouts/slideLayout341.xml" Type="http://schemas.openxmlformats.org/officeDocument/2006/relationships/slideLayout"/><Relationship Id="rId42" Target="../slideLayouts/slideLayout342.xml" Type="http://schemas.openxmlformats.org/officeDocument/2006/relationships/slideLayout"/><Relationship Id="rId43" Target="../slideLayouts/slideLayout343.xml" Type="http://schemas.openxmlformats.org/officeDocument/2006/relationships/slideLayout"/><Relationship Id="rId44" Target="../slideLayouts/slideLayout344.xml" Type="http://schemas.openxmlformats.org/officeDocument/2006/relationships/slideLayout"/><Relationship Id="rId45" Target="../slideLayouts/slideLayout345.xml" Type="http://schemas.openxmlformats.org/officeDocument/2006/relationships/slideLayout"/><Relationship Id="rId46" Target="../slideLayouts/slideLayout346.xml" Type="http://schemas.openxmlformats.org/officeDocument/2006/relationships/slideLayout"/><Relationship Id="rId47" Target="../slideLayouts/slideLayout347.xml" Type="http://schemas.openxmlformats.org/officeDocument/2006/relationships/slideLayout"/><Relationship Id="rId48" Target="../slideLayouts/slideLayout348.xml" Type="http://schemas.openxmlformats.org/officeDocument/2006/relationships/slideLayout"/><Relationship Id="rId49" Target="../slideLayouts/slideLayout349.xml" Type="http://schemas.openxmlformats.org/officeDocument/2006/relationships/slideLayout"/><Relationship Id="rId5" Target="../slideLayouts/slideLayout305.xml" Type="http://schemas.openxmlformats.org/officeDocument/2006/relationships/slideLayout"/><Relationship Id="rId50" Target="../slideLayouts/slideLayout350.xml" Type="http://schemas.openxmlformats.org/officeDocument/2006/relationships/slideLayout"/><Relationship Id="rId51" Target="../theme/theme7.xml" Type="http://schemas.openxmlformats.org/officeDocument/2006/relationships/theme"/><Relationship Id="rId6" Target="../slideLayouts/slideLayout306.xml" Type="http://schemas.openxmlformats.org/officeDocument/2006/relationships/slideLayout"/><Relationship Id="rId7" Target="../slideLayouts/slideLayout307.xml" Type="http://schemas.openxmlformats.org/officeDocument/2006/relationships/slideLayout"/><Relationship Id="rId8" Target="../slideLayouts/slideLayout308.xml" Type="http://schemas.openxmlformats.org/officeDocument/2006/relationships/slideLayout"/><Relationship Id="rId9" Target="../slideLayouts/slideLayout309.xml" Type="http://schemas.openxmlformats.org/officeDocument/2006/relationships/slideLayout"/></Relationships>
</file>

<file path=ppt/slideMasters/_rels/slideMaster8.xml.rels><?xml version="1.0" encoding="UTF-8" standalone="yes"?><Relationships xmlns="http://schemas.openxmlformats.org/package/2006/relationships"><Relationship Id="rId1" Target="../slideLayouts/slideLayout351.xml" Type="http://schemas.openxmlformats.org/officeDocument/2006/relationships/slideLayout"/><Relationship Id="rId10" Target="../slideLayouts/slideLayout360.xml" Type="http://schemas.openxmlformats.org/officeDocument/2006/relationships/slideLayout"/><Relationship Id="rId11" Target="../slideLayouts/slideLayout361.xml" Type="http://schemas.openxmlformats.org/officeDocument/2006/relationships/slideLayout"/><Relationship Id="rId12" Target="../slideLayouts/slideLayout362.xml" Type="http://schemas.openxmlformats.org/officeDocument/2006/relationships/slideLayout"/><Relationship Id="rId13" Target="../slideLayouts/slideLayout363.xml" Type="http://schemas.openxmlformats.org/officeDocument/2006/relationships/slideLayout"/><Relationship Id="rId14" Target="../slideLayouts/slideLayout364.xml" Type="http://schemas.openxmlformats.org/officeDocument/2006/relationships/slideLayout"/><Relationship Id="rId15" Target="../slideLayouts/slideLayout365.xml" Type="http://schemas.openxmlformats.org/officeDocument/2006/relationships/slideLayout"/><Relationship Id="rId16" Target="../slideLayouts/slideLayout366.xml" Type="http://schemas.openxmlformats.org/officeDocument/2006/relationships/slideLayout"/><Relationship Id="rId17" Target="../slideLayouts/slideLayout367.xml" Type="http://schemas.openxmlformats.org/officeDocument/2006/relationships/slideLayout"/><Relationship Id="rId18" Target="../slideLayouts/slideLayout368.xml" Type="http://schemas.openxmlformats.org/officeDocument/2006/relationships/slideLayout"/><Relationship Id="rId19" Target="../slideLayouts/slideLayout369.xml" Type="http://schemas.openxmlformats.org/officeDocument/2006/relationships/slideLayout"/><Relationship Id="rId2" Target="../slideLayouts/slideLayout352.xml" Type="http://schemas.openxmlformats.org/officeDocument/2006/relationships/slideLayout"/><Relationship Id="rId20" Target="../slideLayouts/slideLayout370.xml" Type="http://schemas.openxmlformats.org/officeDocument/2006/relationships/slideLayout"/><Relationship Id="rId21" Target="../slideLayouts/slideLayout371.xml" Type="http://schemas.openxmlformats.org/officeDocument/2006/relationships/slideLayout"/><Relationship Id="rId22" Target="../slideLayouts/slideLayout372.xml" Type="http://schemas.openxmlformats.org/officeDocument/2006/relationships/slideLayout"/><Relationship Id="rId23" Target="../slideLayouts/slideLayout373.xml" Type="http://schemas.openxmlformats.org/officeDocument/2006/relationships/slideLayout"/><Relationship Id="rId24" Target="../slideLayouts/slideLayout374.xml" Type="http://schemas.openxmlformats.org/officeDocument/2006/relationships/slideLayout"/><Relationship Id="rId25" Target="../slideLayouts/slideLayout375.xml" Type="http://schemas.openxmlformats.org/officeDocument/2006/relationships/slideLayout"/><Relationship Id="rId26" Target="../slideLayouts/slideLayout376.xml" Type="http://schemas.openxmlformats.org/officeDocument/2006/relationships/slideLayout"/><Relationship Id="rId27" Target="../slideLayouts/slideLayout377.xml" Type="http://schemas.openxmlformats.org/officeDocument/2006/relationships/slideLayout"/><Relationship Id="rId28" Target="../slideLayouts/slideLayout378.xml" Type="http://schemas.openxmlformats.org/officeDocument/2006/relationships/slideLayout"/><Relationship Id="rId29" Target="../slideLayouts/slideLayout379.xml" Type="http://schemas.openxmlformats.org/officeDocument/2006/relationships/slideLayout"/><Relationship Id="rId3" Target="../slideLayouts/slideLayout353.xml" Type="http://schemas.openxmlformats.org/officeDocument/2006/relationships/slideLayout"/><Relationship Id="rId30" Target="../slideLayouts/slideLayout380.xml" Type="http://schemas.openxmlformats.org/officeDocument/2006/relationships/slideLayout"/><Relationship Id="rId31" Target="../slideLayouts/slideLayout381.xml" Type="http://schemas.openxmlformats.org/officeDocument/2006/relationships/slideLayout"/><Relationship Id="rId32" Target="../slideLayouts/slideLayout382.xml" Type="http://schemas.openxmlformats.org/officeDocument/2006/relationships/slideLayout"/><Relationship Id="rId33" Target="../slideLayouts/slideLayout383.xml" Type="http://schemas.openxmlformats.org/officeDocument/2006/relationships/slideLayout"/><Relationship Id="rId34" Target="../slideLayouts/slideLayout384.xml" Type="http://schemas.openxmlformats.org/officeDocument/2006/relationships/slideLayout"/><Relationship Id="rId35" Target="../slideLayouts/slideLayout385.xml" Type="http://schemas.openxmlformats.org/officeDocument/2006/relationships/slideLayout"/><Relationship Id="rId36" Target="../slideLayouts/slideLayout386.xml" Type="http://schemas.openxmlformats.org/officeDocument/2006/relationships/slideLayout"/><Relationship Id="rId37" Target="../slideLayouts/slideLayout387.xml" Type="http://schemas.openxmlformats.org/officeDocument/2006/relationships/slideLayout"/><Relationship Id="rId38" Target="../slideLayouts/slideLayout388.xml" Type="http://schemas.openxmlformats.org/officeDocument/2006/relationships/slideLayout"/><Relationship Id="rId39" Target="../slideLayouts/slideLayout389.xml" Type="http://schemas.openxmlformats.org/officeDocument/2006/relationships/slideLayout"/><Relationship Id="rId4" Target="../slideLayouts/slideLayout354.xml" Type="http://schemas.openxmlformats.org/officeDocument/2006/relationships/slideLayout"/><Relationship Id="rId40" Target="../slideLayouts/slideLayout390.xml" Type="http://schemas.openxmlformats.org/officeDocument/2006/relationships/slideLayout"/><Relationship Id="rId41" Target="../slideLayouts/slideLayout391.xml" Type="http://schemas.openxmlformats.org/officeDocument/2006/relationships/slideLayout"/><Relationship Id="rId42" Target="../slideLayouts/slideLayout392.xml" Type="http://schemas.openxmlformats.org/officeDocument/2006/relationships/slideLayout"/><Relationship Id="rId43" Target="../slideLayouts/slideLayout393.xml" Type="http://schemas.openxmlformats.org/officeDocument/2006/relationships/slideLayout"/><Relationship Id="rId44" Target="../slideLayouts/slideLayout394.xml" Type="http://schemas.openxmlformats.org/officeDocument/2006/relationships/slideLayout"/><Relationship Id="rId45" Target="../slideLayouts/slideLayout395.xml" Type="http://schemas.openxmlformats.org/officeDocument/2006/relationships/slideLayout"/><Relationship Id="rId46" Target="../slideLayouts/slideLayout396.xml" Type="http://schemas.openxmlformats.org/officeDocument/2006/relationships/slideLayout"/><Relationship Id="rId47" Target="../slideLayouts/slideLayout397.xml" Type="http://schemas.openxmlformats.org/officeDocument/2006/relationships/slideLayout"/><Relationship Id="rId48" Target="../slideLayouts/slideLayout398.xml" Type="http://schemas.openxmlformats.org/officeDocument/2006/relationships/slideLayout"/><Relationship Id="rId49" Target="../slideLayouts/slideLayout399.xml" Type="http://schemas.openxmlformats.org/officeDocument/2006/relationships/slideLayout"/><Relationship Id="rId5" Target="../slideLayouts/slideLayout355.xml" Type="http://schemas.openxmlformats.org/officeDocument/2006/relationships/slideLayout"/><Relationship Id="rId50" Target="../slideLayouts/slideLayout400.xml" Type="http://schemas.openxmlformats.org/officeDocument/2006/relationships/slideLayout"/><Relationship Id="rId51" Target="../theme/theme8.xml" Type="http://schemas.openxmlformats.org/officeDocument/2006/relationships/theme"/><Relationship Id="rId6" Target="../slideLayouts/slideLayout356.xml" Type="http://schemas.openxmlformats.org/officeDocument/2006/relationships/slideLayout"/><Relationship Id="rId7" Target="../slideLayouts/slideLayout357.xml" Type="http://schemas.openxmlformats.org/officeDocument/2006/relationships/slideLayout"/><Relationship Id="rId8" Target="../slideLayouts/slideLayout358.xml" Type="http://schemas.openxmlformats.org/officeDocument/2006/relationships/slideLayout"/><Relationship Id="rId9" Target="../slideLayouts/slideLayout359.xml" Type="http://schemas.openxmlformats.org/officeDocument/2006/relationships/slideLayout"/></Relationships>
</file>

<file path=ppt/slideMasters/_rels/slideMaster9.xml.rels><?xml version="1.0" encoding="UTF-8" standalone="yes"?><Relationships xmlns="http://schemas.openxmlformats.org/package/2006/relationships"><Relationship Id="rId1" Target="../slideLayouts/slideLayout401.xml" Type="http://schemas.openxmlformats.org/officeDocument/2006/relationships/slideLayout"/><Relationship Id="rId10" Target="../slideLayouts/slideLayout410.xml" Type="http://schemas.openxmlformats.org/officeDocument/2006/relationships/slideLayout"/><Relationship Id="rId11" Target="../slideLayouts/slideLayout411.xml" Type="http://schemas.openxmlformats.org/officeDocument/2006/relationships/slideLayout"/><Relationship Id="rId12" Target="../slideLayouts/slideLayout412.xml" Type="http://schemas.openxmlformats.org/officeDocument/2006/relationships/slideLayout"/><Relationship Id="rId13" Target="../slideLayouts/slideLayout413.xml" Type="http://schemas.openxmlformats.org/officeDocument/2006/relationships/slideLayout"/><Relationship Id="rId14" Target="../slideLayouts/slideLayout414.xml" Type="http://schemas.openxmlformats.org/officeDocument/2006/relationships/slideLayout"/><Relationship Id="rId15" Target="../slideLayouts/slideLayout415.xml" Type="http://schemas.openxmlformats.org/officeDocument/2006/relationships/slideLayout"/><Relationship Id="rId16" Target="../slideLayouts/slideLayout416.xml" Type="http://schemas.openxmlformats.org/officeDocument/2006/relationships/slideLayout"/><Relationship Id="rId17" Target="../slideLayouts/slideLayout417.xml" Type="http://schemas.openxmlformats.org/officeDocument/2006/relationships/slideLayout"/><Relationship Id="rId18" Target="../slideLayouts/slideLayout418.xml" Type="http://schemas.openxmlformats.org/officeDocument/2006/relationships/slideLayout"/><Relationship Id="rId19" Target="../slideLayouts/slideLayout419.xml" Type="http://schemas.openxmlformats.org/officeDocument/2006/relationships/slideLayout"/><Relationship Id="rId2" Target="../slideLayouts/slideLayout402.xml" Type="http://schemas.openxmlformats.org/officeDocument/2006/relationships/slideLayout"/><Relationship Id="rId20" Target="../slideLayouts/slideLayout420.xml" Type="http://schemas.openxmlformats.org/officeDocument/2006/relationships/slideLayout"/><Relationship Id="rId21" Target="../slideLayouts/slideLayout421.xml" Type="http://schemas.openxmlformats.org/officeDocument/2006/relationships/slideLayout"/><Relationship Id="rId22" Target="../slideLayouts/slideLayout422.xml" Type="http://schemas.openxmlformats.org/officeDocument/2006/relationships/slideLayout"/><Relationship Id="rId23" Target="../slideLayouts/slideLayout423.xml" Type="http://schemas.openxmlformats.org/officeDocument/2006/relationships/slideLayout"/><Relationship Id="rId24" Target="../slideLayouts/slideLayout424.xml" Type="http://schemas.openxmlformats.org/officeDocument/2006/relationships/slideLayout"/><Relationship Id="rId25" Target="../slideLayouts/slideLayout425.xml" Type="http://schemas.openxmlformats.org/officeDocument/2006/relationships/slideLayout"/><Relationship Id="rId26" Target="../slideLayouts/slideLayout426.xml" Type="http://schemas.openxmlformats.org/officeDocument/2006/relationships/slideLayout"/><Relationship Id="rId27" Target="../slideLayouts/slideLayout427.xml" Type="http://schemas.openxmlformats.org/officeDocument/2006/relationships/slideLayout"/><Relationship Id="rId28" Target="../slideLayouts/slideLayout428.xml" Type="http://schemas.openxmlformats.org/officeDocument/2006/relationships/slideLayout"/><Relationship Id="rId29" Target="../slideLayouts/slideLayout429.xml" Type="http://schemas.openxmlformats.org/officeDocument/2006/relationships/slideLayout"/><Relationship Id="rId3" Target="../slideLayouts/slideLayout403.xml" Type="http://schemas.openxmlformats.org/officeDocument/2006/relationships/slideLayout"/><Relationship Id="rId30" Target="../slideLayouts/slideLayout430.xml" Type="http://schemas.openxmlformats.org/officeDocument/2006/relationships/slideLayout"/><Relationship Id="rId31" Target="../slideLayouts/slideLayout431.xml" Type="http://schemas.openxmlformats.org/officeDocument/2006/relationships/slideLayout"/><Relationship Id="rId32" Target="../slideLayouts/slideLayout432.xml" Type="http://schemas.openxmlformats.org/officeDocument/2006/relationships/slideLayout"/><Relationship Id="rId33" Target="../slideLayouts/slideLayout433.xml" Type="http://schemas.openxmlformats.org/officeDocument/2006/relationships/slideLayout"/><Relationship Id="rId34" Target="../slideLayouts/slideLayout434.xml" Type="http://schemas.openxmlformats.org/officeDocument/2006/relationships/slideLayout"/><Relationship Id="rId35" Target="../slideLayouts/slideLayout435.xml" Type="http://schemas.openxmlformats.org/officeDocument/2006/relationships/slideLayout"/><Relationship Id="rId36" Target="../slideLayouts/slideLayout436.xml" Type="http://schemas.openxmlformats.org/officeDocument/2006/relationships/slideLayout"/><Relationship Id="rId37" Target="../slideLayouts/slideLayout437.xml" Type="http://schemas.openxmlformats.org/officeDocument/2006/relationships/slideLayout"/><Relationship Id="rId38" Target="../slideLayouts/slideLayout438.xml" Type="http://schemas.openxmlformats.org/officeDocument/2006/relationships/slideLayout"/><Relationship Id="rId39" Target="../slideLayouts/slideLayout439.xml" Type="http://schemas.openxmlformats.org/officeDocument/2006/relationships/slideLayout"/><Relationship Id="rId4" Target="../slideLayouts/slideLayout404.xml" Type="http://schemas.openxmlformats.org/officeDocument/2006/relationships/slideLayout"/><Relationship Id="rId40" Target="../slideLayouts/slideLayout440.xml" Type="http://schemas.openxmlformats.org/officeDocument/2006/relationships/slideLayout"/><Relationship Id="rId41" Target="../slideLayouts/slideLayout441.xml" Type="http://schemas.openxmlformats.org/officeDocument/2006/relationships/slideLayout"/><Relationship Id="rId42" Target="../slideLayouts/slideLayout442.xml" Type="http://schemas.openxmlformats.org/officeDocument/2006/relationships/slideLayout"/><Relationship Id="rId43" Target="../slideLayouts/slideLayout443.xml" Type="http://schemas.openxmlformats.org/officeDocument/2006/relationships/slideLayout"/><Relationship Id="rId44" Target="../slideLayouts/slideLayout444.xml" Type="http://schemas.openxmlformats.org/officeDocument/2006/relationships/slideLayout"/><Relationship Id="rId45" Target="../slideLayouts/slideLayout445.xml" Type="http://schemas.openxmlformats.org/officeDocument/2006/relationships/slideLayout"/><Relationship Id="rId46" Target="../slideLayouts/slideLayout446.xml" Type="http://schemas.openxmlformats.org/officeDocument/2006/relationships/slideLayout"/><Relationship Id="rId47" Target="../slideLayouts/slideLayout447.xml" Type="http://schemas.openxmlformats.org/officeDocument/2006/relationships/slideLayout"/><Relationship Id="rId48" Target="../slideLayouts/slideLayout448.xml" Type="http://schemas.openxmlformats.org/officeDocument/2006/relationships/slideLayout"/><Relationship Id="rId49" Target="../slideLayouts/slideLayout449.xml" Type="http://schemas.openxmlformats.org/officeDocument/2006/relationships/slideLayout"/><Relationship Id="rId5" Target="../slideLayouts/slideLayout405.xml" Type="http://schemas.openxmlformats.org/officeDocument/2006/relationships/slideLayout"/><Relationship Id="rId50" Target="../slideLayouts/slideLayout450.xml" Type="http://schemas.openxmlformats.org/officeDocument/2006/relationships/slideLayout"/><Relationship Id="rId51" Target="../theme/theme9.xml" Type="http://schemas.openxmlformats.org/officeDocument/2006/relationships/theme"/><Relationship Id="rId6" Target="../slideLayouts/slideLayout406.xml" Type="http://schemas.openxmlformats.org/officeDocument/2006/relationships/slideLayout"/><Relationship Id="rId7" Target="../slideLayouts/slideLayout407.xml" Type="http://schemas.openxmlformats.org/officeDocument/2006/relationships/slideLayout"/><Relationship Id="rId8" Target="../slideLayouts/slideLayout408.xml" Type="http://schemas.openxmlformats.org/officeDocument/2006/relationships/slideLayout"/><Relationship Id="rId9" Target="../slideLayouts/slideLayout409.xml" Type="http://schemas.openxmlformats.org/officeDocument/2006/relationships/slideLayout"/></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1" y="2311450"/>
            <a:ext cx="6172200"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96" r:id="rId16"/>
    <p:sldLayoutId id="2147483697" r:id="rId17"/>
    <p:sldLayoutId id="2147483698" r:id="rId18"/>
    <p:sldLayoutId id="2147483699" r:id="rId19"/>
    <p:sldLayoutId id="2147483700" r:id="rId20"/>
    <p:sldLayoutId id="2147483701" r:id="rId21"/>
    <p:sldLayoutId id="2147483702" r:id="rId22"/>
    <p:sldLayoutId id="2147483703" r:id="rId23"/>
    <p:sldLayoutId id="2147483704" r:id="rId24"/>
    <p:sldLayoutId id="2147483705" r:id="rId25"/>
    <p:sldLayoutId id="2147483706" r:id="rId26"/>
    <p:sldLayoutId id="2147483707" r:id="rId27"/>
    <p:sldLayoutId id="2147483708" r:id="rId28"/>
    <p:sldLayoutId id="2147483709" r:id="rId29"/>
    <p:sldLayoutId id="2147483710" r:id="rId30"/>
    <p:sldLayoutId id="2147483711" r:id="rId31"/>
    <p:sldLayoutId id="2147483712" r:id="rId32"/>
    <p:sldLayoutId id="2147483713" r:id="rId33"/>
    <p:sldLayoutId id="2147483714" r:id="rId34"/>
    <p:sldLayoutId id="2147483715" r:id="rId35"/>
    <p:sldLayoutId id="2147483716" r:id="rId36"/>
    <p:sldLayoutId id="2147483717" r:id="rId37"/>
    <p:sldLayoutId id="2147483718" r:id="rId38"/>
    <p:sldLayoutId id="2147483719" r:id="rId39"/>
    <p:sldLayoutId id="2147483720" r:id="rId40"/>
    <p:sldLayoutId id="2147483721" r:id="rId41"/>
    <p:sldLayoutId id="2147483722" r:id="rId42"/>
    <p:sldLayoutId id="2147483723" r:id="rId43"/>
    <p:sldLayoutId id="2147483724" r:id="rId44"/>
    <p:sldLayoutId id="2147483725" r:id="rId45"/>
    <p:sldLayoutId id="2147483726" r:id="rId46"/>
    <p:sldLayoutId id="2147483727" r:id="rId47"/>
    <p:sldLayoutId id="2147483728" r:id="rId48"/>
    <p:sldLayoutId id="2147483729" r:id="rId49"/>
    <p:sldLayoutId id="2147483730"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319073"/>
      </p:ext>
    </p:extLst>
  </p:cSld>
  <p:clrMap accent1="accent1" accent2="accent2" accent3="accent3" accent4="accent4" accent5="accent5" accent6="accent6" bg1="lt1" bg2="lt2" folHlink="folHlink" hlink="hlink" tx1="dk1" tx2="dk2"/>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 id="2147484151" r:id="rId12"/>
    <p:sldLayoutId id="2147484152" r:id="rId13"/>
    <p:sldLayoutId id="2147484153" r:id="rId14"/>
    <p:sldLayoutId id="2147484154" r:id="rId15"/>
    <p:sldLayoutId id="2147484155" r:id="rId16"/>
    <p:sldLayoutId id="2147484156" r:id="rId17"/>
    <p:sldLayoutId id="2147484157" r:id="rId18"/>
    <p:sldLayoutId id="2147484158" r:id="rId19"/>
    <p:sldLayoutId id="2147484159" r:id="rId20"/>
    <p:sldLayoutId id="2147484160" r:id="rId21"/>
    <p:sldLayoutId id="2147484161" r:id="rId22"/>
    <p:sldLayoutId id="2147484162" r:id="rId23"/>
    <p:sldLayoutId id="2147484163" r:id="rId24"/>
    <p:sldLayoutId id="2147484164" r:id="rId25"/>
    <p:sldLayoutId id="2147484165" r:id="rId26"/>
    <p:sldLayoutId id="2147484166" r:id="rId27"/>
    <p:sldLayoutId id="2147484167" r:id="rId28"/>
    <p:sldLayoutId id="2147484168" r:id="rId29"/>
    <p:sldLayoutId id="2147484169" r:id="rId30"/>
    <p:sldLayoutId id="2147484170" r:id="rId31"/>
    <p:sldLayoutId id="2147484171" r:id="rId32"/>
    <p:sldLayoutId id="2147484172" r:id="rId33"/>
    <p:sldLayoutId id="2147484173" r:id="rId34"/>
    <p:sldLayoutId id="2147484174" r:id="rId35"/>
    <p:sldLayoutId id="2147484175" r:id="rId36"/>
    <p:sldLayoutId id="2147484176" r:id="rId37"/>
    <p:sldLayoutId id="2147484177" r:id="rId38"/>
    <p:sldLayoutId id="2147484178" r:id="rId39"/>
    <p:sldLayoutId id="2147484179" r:id="rId40"/>
    <p:sldLayoutId id="2147484180" r:id="rId41"/>
    <p:sldLayoutId id="2147484181" r:id="rId42"/>
    <p:sldLayoutId id="2147484182" r:id="rId43"/>
    <p:sldLayoutId id="2147484183" r:id="rId44"/>
    <p:sldLayoutId id="2147484184" r:id="rId45"/>
    <p:sldLayoutId id="2147484185" r:id="rId46"/>
    <p:sldLayoutId id="2147484186" r:id="rId47"/>
    <p:sldLayoutId id="2147484187" r:id="rId48"/>
    <p:sldLayoutId id="2147484188" r:id="rId49"/>
    <p:sldLayoutId id="2147484189"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
        <p:nvSpPr>
          <p:cNvPr name="AutoShape 1" id="2"/>
          <p:cNvSpPr/>
          <p:nvPr>
            <p:ph type="title"/>
          </p:nvPr>
        </p:nvSpPr>
        <p:spPr>
          <a:xfrm flipH="false" flipV="false" rot="0">
            <a:off x="342901" y="396701"/>
            <a:ext cx="6172200" cy="1651000"/>
          </a:xfrm>
          <a:prstGeom prst="rect">
            <a:avLst/>
          </a:prstGeom>
          <a:ln>
            <a:noFill/>
          </a:ln>
        </p:spPr>
        <p:txBody>
          <a:bodyPr anchor="ctr" rtlCol="false" bIns="45714" anchorCtr="false" tIns="45714" lIns="91430" rIns="91430" wrap="square" vert="horz">
            <a:normAutofit/>
          </a:bodyPr>
          <a:lstStyle/>
          <a:p>
            <a:pPr lvl="0" fontAlgn="base" algn="ctr">
              <a:spcBef>
                <a:spcPct val="0"/>
              </a:spcBef>
              <a:spcAft>
                <a:spcPct val="0"/>
              </a:spcAft>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1" y="2311450"/>
            <a:ext cx="6172200" cy="6537502"/>
          </a:xfrm>
          <a:prstGeom prst="rect">
            <a:avLst/>
          </a:prstGeom>
          <a:ln>
            <a:noFill/>
          </a:ln>
        </p:spPr>
        <p:txBody>
          <a:bodyPr anchor="t" rtlCol="false" bIns="45714" anchorCtr="false" tIns="45714" lIns="91430" rIns="91430" wrap="square" vert="horz">
            <a:normAutofit/>
          </a:bodyPr>
          <a:lstStyle/>
          <a:p>
            <a:pPr indent="-495227" lvl="0" fontAlgn="base" marL="495227" algn="l">
              <a:spcBef>
                <a:spcPct val="20000"/>
              </a:spcBef>
              <a:spcAft>
                <a:spcPct val="0"/>
              </a:spcAft>
            </a:pPr>
            <a:r>
              <a:rPr lang="en-US" b="false" sz="4622" i="false" strike="noStrike" baseline="0" u="none">
                <a:solidFill>
                  <a:srgbClr val="000000"/>
                </a:solidFill>
                <a:latin typeface="Calibri"/>
              </a:rPr>
              <a:t>マスタ テキストの書式設定</a:t>
            </a:r>
          </a:p>
          <a:p>
            <a:pPr indent="-412690" lvl="1" fontAlgn="base" marL="1072991" algn="l">
              <a:spcBef>
                <a:spcPct val="20000"/>
              </a:spcBef>
              <a:spcAft>
                <a:spcPct val="0"/>
              </a:spcAft>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51" lvl="2" fontAlgn="base" marL="1650757" algn="l">
              <a:spcBef>
                <a:spcPct val="20000"/>
              </a:spcBef>
              <a:spcAft>
                <a:spcPct val="0"/>
              </a:spcAft>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51" lvl="3" fontAlgn="base" marL="2311059"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51" lvl="4" fontAlgn="base" marL="2971360" algn="l">
              <a:spcBef>
                <a:spcPct val="20000"/>
              </a:spcBef>
              <a:spcAft>
                <a:spcPct val="0"/>
              </a:spcAft>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2903" y="9181931"/>
            <a:ext cx="1600200" cy="527403"/>
          </a:xfrm>
          <a:prstGeom prst="rect">
            <a:avLst/>
          </a:prstGeom>
          <a:ln>
            <a:noFill/>
          </a:ln>
        </p:spPr>
        <p:txBody>
          <a:bodyPr anchor="ctr" rtlCol="false" bIns="45714" anchorCtr="false" tIns="45714" lIns="91430" rIns="91430" wrap="square" vert="horz">
            <a:normAutofit/>
          </a:bodyPr>
          <a:lstStyle/>
          <a:p>
            <a:pPr lvl="0" marL="0" algn="l"/>
          </a:p>
        </p:txBody>
      </p:sp>
      <p:sp>
        <p:nvSpPr>
          <p:cNvPr name="AutoShape 4" id="5"/>
          <p:cNvSpPr/>
          <p:nvPr>
            <p:ph type="ftr"/>
          </p:nvPr>
        </p:nvSpPr>
        <p:spPr>
          <a:xfrm flipH="false" flipV="false" rot="0">
            <a:off x="2343157" y="9181931"/>
            <a:ext cx="2171700" cy="527403"/>
          </a:xfrm>
          <a:prstGeom prst="rect">
            <a:avLst/>
          </a:prstGeom>
          <a:ln>
            <a:noFill/>
          </a:ln>
        </p:spPr>
        <p:txBody>
          <a:bodyPr anchor="ctr" rtlCol="false" bIns="45714" anchorCtr="false" tIns="45714" lIns="91430" rIns="91430" wrap="square" vert="horz">
            <a:normAutofit/>
          </a:bodyPr>
          <a:lstStyle/>
          <a:p>
            <a:pPr lvl="0" marL="0" algn="ctr"/>
          </a:p>
        </p:txBody>
      </p:sp>
      <p:sp>
        <p:nvSpPr>
          <p:cNvPr name="AutoShape 5" id="6"/>
          <p:cNvSpPr/>
          <p:nvPr>
            <p:ph type="sldNum"/>
          </p:nvPr>
        </p:nvSpPr>
        <p:spPr>
          <a:xfrm flipH="false" flipV="false" rot="0">
            <a:off x="4914901" y="9181931"/>
            <a:ext cx="1600200" cy="527403"/>
          </a:xfrm>
          <a:prstGeom prst="rect">
            <a:avLst/>
          </a:prstGeom>
          <a:ln>
            <a:noFill/>
          </a:ln>
        </p:spPr>
        <p:txBody>
          <a:bodyPr anchor="ctr" rtlCol="false" bIns="45714" anchorCtr="false" tIns="45714" lIns="91430" rIns="9143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2726945420"/>
      </p:ext>
    </p:extLst>
  </p:cSld>
  <p:clrMap accent1="accent1" accent2="accent2" accent3="accent3" accent4="accent4" accent5="accent5" accent6="accent6" bg1="lt1" bg2="lt2" folHlink="folHlink" hlink="hlink" tx1="dk1" tx2="dk2"/>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 id="2147483749" r:id="rId18"/>
    <p:sldLayoutId id="2147483750" r:id="rId19"/>
    <p:sldLayoutId id="2147483751" r:id="rId20"/>
    <p:sldLayoutId id="2147483752" r:id="rId21"/>
    <p:sldLayoutId id="2147483753" r:id="rId22"/>
    <p:sldLayoutId id="2147483754" r:id="rId23"/>
    <p:sldLayoutId id="2147483755" r:id="rId24"/>
    <p:sldLayoutId id="2147483756" r:id="rId25"/>
    <p:sldLayoutId id="2147483757" r:id="rId26"/>
    <p:sldLayoutId id="2147483758" r:id="rId27"/>
    <p:sldLayoutId id="2147483759" r:id="rId28"/>
    <p:sldLayoutId id="2147483760" r:id="rId29"/>
    <p:sldLayoutId id="2147483761" r:id="rId30"/>
    <p:sldLayoutId id="2147483762" r:id="rId31"/>
    <p:sldLayoutId id="2147483763" r:id="rId32"/>
    <p:sldLayoutId id="2147483764" r:id="rId33"/>
    <p:sldLayoutId id="2147483765" r:id="rId34"/>
    <p:sldLayoutId id="2147483766" r:id="rId35"/>
    <p:sldLayoutId id="2147483767" r:id="rId36"/>
    <p:sldLayoutId id="2147483768" r:id="rId37"/>
    <p:sldLayoutId id="2147483769" r:id="rId38"/>
    <p:sldLayoutId id="2147483770" r:id="rId39"/>
    <p:sldLayoutId id="2147483771" r:id="rId40"/>
    <p:sldLayoutId id="2147483772" r:id="rId41"/>
    <p:sldLayoutId id="2147483773" r:id="rId42"/>
    <p:sldLayoutId id="2147483774" r:id="rId43"/>
    <p:sldLayoutId id="2147483775" r:id="rId44"/>
    <p:sldLayoutId id="2147483776" r:id="rId45"/>
    <p:sldLayoutId id="2147483777" r:id="rId46"/>
    <p:sldLayoutId id="2147483778" r:id="rId47"/>
    <p:sldLayoutId id="2147483779" r:id="rId48"/>
    <p:sldLayoutId id="2147483780" r:id="rId49"/>
    <p:sldLayoutId id="2147483781"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
        <p:nvSpPr>
          <p:cNvPr name="AutoShape 1" id="2"/>
          <p:cNvSpPr/>
          <p:nvPr>
            <p:ph type="body"/>
          </p:nvPr>
        </p:nvSpPr>
        <p:spPr>
          <a:xfrm flipH="false" flipV="false" rot="0">
            <a:off x="342900" y="2311450"/>
            <a:ext cx="6172200" cy="6537502"/>
          </a:xfrm>
          <a:prstGeom prst="rect">
            <a:avLst/>
          </a:prstGeom>
          <a:ln>
            <a:noFill/>
          </a:ln>
        </p:spPr>
        <p:txBody>
          <a:bodyPr anchor="t" rtlCol="false" bIns="45720" anchorCtr="false" tIns="45720" lIns="91440" rIns="91440" wrap="square" vert="horz">
            <a:normAutofit/>
          </a:bodyPr>
          <a:lstStyle/>
          <a:p>
            <a:pPr indent="-495285" lvl="0" fontAlgn="base" marL="495285" algn="l">
              <a:spcBef>
                <a:spcPct val="20000"/>
              </a:spcBef>
              <a:spcAft>
                <a:spcPct val="0"/>
              </a:spcAft>
            </a:pPr>
            <a:r>
              <a:rPr lang="en-US" b="false" sz="4622" i="false" strike="noStrike" baseline="0" u="none">
                <a:solidFill>
                  <a:srgbClr val="000000"/>
                </a:solidFill>
                <a:latin typeface="ＭＳ Ｐゴシック"/>
              </a:rPr>
              <a:t>マスタ テキストの書式設定</a:t>
            </a:r>
          </a:p>
          <a:p>
            <a:pPr indent="-412737" lvl="1" fontAlgn="base" marL="1073117" algn="l">
              <a:spcBef>
                <a:spcPct val="20000"/>
              </a:spcBef>
              <a:spcAft>
                <a:spcPct val="0"/>
              </a:spcAft>
            </a:pPr>
            <a:r>
              <a:rPr lang="en-US" b="false" sz="4044" i="false" strike="noStrike" baseline="0" u="none">
                <a:solidFill>
                  <a:srgbClr val="000000"/>
                </a:solidFill>
                <a:latin typeface="ＭＳ Ｐゴシック"/>
              </a:rPr>
              <a:t>第 </a:t>
            </a:r>
            <a:r>
              <a:rPr lang="en-US" b="false" sz="4044" i="false" strike="noStrike" baseline="0" u="none">
                <a:solidFill>
                  <a:srgbClr val="000000"/>
                </a:solidFill>
                <a:latin typeface="Arial"/>
              </a:rPr>
              <a:t>2 </a:t>
            </a:r>
            <a:r>
              <a:rPr lang="en-US" b="false" sz="4044" i="false" strike="noStrike" baseline="0" u="none">
                <a:solidFill>
                  <a:srgbClr val="000000"/>
                </a:solidFill>
                <a:latin typeface="ＭＳ Ｐゴシック"/>
              </a:rPr>
              <a:t>レベル</a:t>
            </a:r>
          </a:p>
          <a:p>
            <a:pPr indent="-330190" lvl="2" fontAlgn="base" marL="1650949" algn="l">
              <a:spcBef>
                <a:spcPct val="20000"/>
              </a:spcBef>
              <a:spcAft>
                <a:spcPct val="0"/>
              </a:spcAft>
            </a:pPr>
            <a:r>
              <a:rPr lang="en-US" b="false" sz="3467" i="false" strike="noStrike" baseline="0" u="none">
                <a:solidFill>
                  <a:srgbClr val="000000"/>
                </a:solidFill>
                <a:latin typeface="ＭＳ Ｐゴシック"/>
              </a:rPr>
              <a:t>第 </a:t>
            </a:r>
            <a:r>
              <a:rPr lang="en-US" b="false" sz="3467" i="false" strike="noStrike" baseline="0" u="none">
                <a:solidFill>
                  <a:srgbClr val="000000"/>
                </a:solidFill>
                <a:latin typeface="Arial"/>
              </a:rPr>
              <a:t>3 </a:t>
            </a:r>
            <a:r>
              <a:rPr lang="en-US" b="false" sz="3467" i="false" strike="noStrike" baseline="0" u="none">
                <a:solidFill>
                  <a:srgbClr val="000000"/>
                </a:solidFill>
                <a:latin typeface="ＭＳ Ｐゴシック"/>
              </a:rPr>
              <a:t>レベル</a:t>
            </a:r>
          </a:p>
          <a:p>
            <a:pPr indent="-330190" lvl="3" fontAlgn="base" marL="231132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4 </a:t>
            </a:r>
            <a:r>
              <a:rPr lang="en-US" b="false" sz="2889" i="false" strike="noStrike" baseline="0" u="none">
                <a:solidFill>
                  <a:srgbClr val="000000"/>
                </a:solidFill>
                <a:latin typeface="ＭＳ Ｐゴシック"/>
              </a:rPr>
              <a:t>レベル</a:t>
            </a:r>
          </a:p>
          <a:p>
            <a:pPr indent="-330190" lvl="4" fontAlgn="base" marL="2971709" algn="l">
              <a:spcBef>
                <a:spcPct val="20000"/>
              </a:spcBef>
              <a:spcAft>
                <a:spcPct val="0"/>
              </a:spcAft>
            </a:pPr>
            <a:r>
              <a:rPr lang="en-US" b="false" sz="2889" i="false" strike="noStrike" baseline="0" u="none">
                <a:solidFill>
                  <a:srgbClr val="000000"/>
                </a:solidFill>
                <a:latin typeface="ＭＳ Ｐゴシック"/>
              </a:rPr>
              <a:t>第 </a:t>
            </a:r>
            <a:r>
              <a:rPr lang="en-US" b="false" sz="2889" i="false" strike="noStrike" baseline="0" u="none">
                <a:solidFill>
                  <a:srgbClr val="000000"/>
                </a:solidFill>
                <a:latin typeface="Arial"/>
              </a:rPr>
              <a:t>5 </a:t>
            </a:r>
            <a:r>
              <a:rPr lang="en-US" b="false" sz="2889" i="false" strike="noStrike" baseline="0" u="none">
                <a:solidFill>
                  <a:srgbClr val="000000"/>
                </a:solidFill>
                <a:latin typeface="ＭＳ Ｐゴシック"/>
              </a:rPr>
              <a:t>レベル</a:t>
            </a:r>
          </a:p>
        </p:txBody>
      </p:sp>
      <p:sp>
        <p:nvSpPr>
          <p:cNvPr name="AutoShape 2" id="3"/>
          <p:cNvSpPr/>
          <p:nvPr>
            <p:ph type="dt"/>
          </p:nvPr>
        </p:nvSpPr>
        <p:spPr>
          <a:xfrm flipH="false" flipV="false" rot="0">
            <a:off x="342903" y="9020880"/>
            <a:ext cx="1600200" cy="687917"/>
          </a:xfrm>
          <a:prstGeom prst="rect">
            <a:avLst/>
          </a:prstGeom>
          <a:ln>
            <a:noFill/>
          </a:ln>
        </p:spPr>
        <p:txBody>
          <a:bodyPr anchor="t" rtlCol="false" bIns="45720" anchorCtr="false" tIns="45720" lIns="91440" rIns="91440" wrap="square" vert="horz">
            <a:normAutofit/>
          </a:bodyPr>
          <a:lstStyle/>
          <a:p>
            <a:pPr lvl="0" marL="0" algn="l"/>
          </a:p>
        </p:txBody>
      </p:sp>
      <p:sp>
        <p:nvSpPr>
          <p:cNvPr name="AutoShape 3" id="4"/>
          <p:cNvSpPr/>
          <p:nvPr>
            <p:ph type="ftr"/>
          </p:nvPr>
        </p:nvSpPr>
        <p:spPr>
          <a:xfrm flipH="false" flipV="false" rot="0">
            <a:off x="2343150" y="9020880"/>
            <a:ext cx="2171700" cy="687917"/>
          </a:xfrm>
          <a:prstGeom prst="rect">
            <a:avLst/>
          </a:prstGeom>
          <a:ln>
            <a:noFill/>
          </a:ln>
        </p:spPr>
        <p:txBody>
          <a:bodyPr anchor="t" rtlCol="false" bIns="45720" anchorCtr="false" tIns="45720" lIns="91440" rIns="91440" wrap="square" vert="horz">
            <a:normAutofit/>
          </a:bodyPr>
          <a:lstStyle/>
          <a:p>
            <a:pPr lvl="0" marL="0" algn="ctr"/>
          </a:p>
        </p:txBody>
      </p:sp>
      <p:sp>
        <p:nvSpPr>
          <p:cNvPr name="AutoShape 4" id="5"/>
          <p:cNvSpPr/>
          <p:nvPr>
            <p:ph type="sldNum"/>
          </p:nvPr>
        </p:nvSpPr>
        <p:spPr>
          <a:xfrm flipH="false" flipV="false" rot="0">
            <a:off x="5257800" y="9009416"/>
            <a:ext cx="1600200" cy="687917"/>
          </a:xfrm>
          <a:prstGeom prst="rect">
            <a:avLst/>
          </a:prstGeom>
          <a:ln>
            <a:noFill/>
          </a:ln>
        </p:spPr>
        <p:txBody>
          <a:bodyPr anchor="t" rtlCol="false" bIns="45720" anchorCtr="false" tIns="45720" lIns="91440" rIns="91440" wrap="square" vert="horz">
            <a:normAutofit/>
          </a:bodyPr>
          <a:lstStyle/>
          <a:p>
            <a:pPr lvl="0" marL="0" algn="r"/>
            <a:r>
              <a:rPr lang="en-US" b="false" sz="2022" i="false" strike="noStrike" baseline="0" u="none">
                <a:solidFill>
                  <a:srgbClr val="000000"/>
                </a:solidFill>
                <a:latin typeface="Arial"/>
              </a:rPr>
              <a:t>‹#›</a:t>
            </a:r>
          </a:p>
        </p:txBody>
      </p:sp>
      <p:grpSp>
        <p:nvGrpSpPr>
          <p:cNvPr name="Group 5" id="6"/>
          <p:cNvGrpSpPr/>
          <p:nvPr/>
        </p:nvGrpSpPr>
        <p:grpSpPr>
          <a:xfrm flipH="false" flipV="false" rot="0">
            <a:off x="0" y="0"/>
            <a:ext cx="6858000" cy="788811"/>
            <a:chOff x="0" y="0"/>
            <a:chExt cx="5760" cy="344"/>
          </a:xfrm>
        </p:grpSpPr>
        <p:pic>
          <p:nvPicPr>
            <p:cNvPr name="Picture 6" id="7"/>
            <p:cNvPicPr>
              <a:picLocks noChangeAspect="true"/>
            </p:cNvPicPr>
            <p:nvPr/>
          </p:nvPicPr>
          <p:blipFill>
            <a:blip r:embed="rId52"/>
            <a:stretch>
              <a:fillRect/>
            </a:stretch>
          </p:blipFill>
          <p:spPr>
            <a:xfrm rot="0">
              <a:off x="0" y="300"/>
              <a:ext cx="5760" cy="44"/>
            </a:xfrm>
            <a:prstGeom prst="rect">
              <a:avLst/>
            </a:prstGeom>
          </p:spPr>
        </p:pic>
      </p:grpSp>
      <p:sp>
        <p:nvSpPr>
          <p:cNvPr name="AutoShape 6" id="7"/>
          <p:cNvSpPr/>
          <p:nvPr>
            <p:ph type="title"/>
          </p:nvPr>
        </p:nvSpPr>
        <p:spPr>
          <a:xfrm flipH="false" flipV="false" rot="0">
            <a:off x="1" y="7"/>
            <a:ext cx="6857999" cy="687917"/>
          </a:xfrm>
          <a:prstGeom prst="rect">
            <a:avLst/>
          </a:prstGeom>
          <a:ln>
            <a:noFill/>
          </a:ln>
        </p:spPr>
        <p:txBody>
          <a:bodyPr anchor="ctr" rtlCol="false" bIns="45720" anchorCtr="false" tIns="45720" lIns="91440" rIns="91440" wrap="square" vert="horz">
            <a:normAutofit/>
          </a:bodyPr>
          <a:lstStyle/>
          <a:p>
            <a:pPr lvl="0" fontAlgn="base" algn="l">
              <a:spcBef>
                <a:spcPct val="0"/>
              </a:spcBef>
              <a:spcAft>
                <a:spcPct val="0"/>
              </a:spcAft>
            </a:pPr>
            <a:r>
              <a:rPr lang="en-US" b="false" sz="3467" i="false" strike="noStrike" baseline="0" u="none">
                <a:solidFill>
                  <a:srgbClr val="4087C8"/>
                </a:solidFill>
                <a:latin typeface="HGP創英角ｺﾞｼｯｸUB"/>
              </a:rPr>
              <a:t>マスタ タイトルの書式設定</a:t>
            </a:r>
          </a:p>
        </p:txBody>
      </p:sp>
    </p:spTree>
    <p:extLst>
      <p:ext uri="{BB962C8B-B14F-4D97-AF65-F5344CB8AC3E}">
        <p14:creationId xmlns:p14="http://schemas.microsoft.com/office/powerpoint/2010/main" val="811555968"/>
      </p:ext>
    </p:extLst>
  </p:cSld>
  <p:clrMap accent1="accent1" accent2="accent2" accent3="accent3" accent4="accent4" accent5="accent5" accent6="accent6" bg1="lt1" bg2="lt2" folHlink="folHlink" hlink="hlink" tx1="dk1" tx2="dk2"/>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 id="2147483799" r:id="rId17"/>
    <p:sldLayoutId id="2147483800" r:id="rId18"/>
    <p:sldLayoutId id="2147483801" r:id="rId19"/>
    <p:sldLayoutId id="2147483802" r:id="rId20"/>
    <p:sldLayoutId id="2147483803" r:id="rId21"/>
    <p:sldLayoutId id="2147483804" r:id="rId22"/>
    <p:sldLayoutId id="2147483805" r:id="rId23"/>
    <p:sldLayoutId id="2147483806" r:id="rId24"/>
    <p:sldLayoutId id="2147483807" r:id="rId25"/>
    <p:sldLayoutId id="2147483808" r:id="rId26"/>
    <p:sldLayoutId id="2147483809" r:id="rId27"/>
    <p:sldLayoutId id="2147483810" r:id="rId28"/>
    <p:sldLayoutId id="2147483811" r:id="rId29"/>
    <p:sldLayoutId id="2147483812" r:id="rId30"/>
    <p:sldLayoutId id="2147483813" r:id="rId31"/>
    <p:sldLayoutId id="2147483814" r:id="rId32"/>
    <p:sldLayoutId id="2147483815" r:id="rId33"/>
    <p:sldLayoutId id="2147483816" r:id="rId34"/>
    <p:sldLayoutId id="2147483817" r:id="rId35"/>
    <p:sldLayoutId id="2147483818" r:id="rId36"/>
    <p:sldLayoutId id="2147483819" r:id="rId37"/>
    <p:sldLayoutId id="2147483820" r:id="rId38"/>
    <p:sldLayoutId id="2147483821" r:id="rId39"/>
    <p:sldLayoutId id="2147483822" r:id="rId40"/>
    <p:sldLayoutId id="2147483823" r:id="rId41"/>
    <p:sldLayoutId id="2147483824" r:id="rId42"/>
    <p:sldLayoutId id="2147483825" r:id="rId43"/>
    <p:sldLayoutId id="2147483826" r:id="rId44"/>
    <p:sldLayoutId id="2147483827" r:id="rId45"/>
    <p:sldLayoutId id="2147483828" r:id="rId46"/>
    <p:sldLayoutId id="2147483829" r:id="rId47"/>
    <p:sldLayoutId id="2147483830" r:id="rId48"/>
    <p:sldLayoutId id="2147483831" r:id="rId49"/>
    <p:sldLayoutId id="2147483832"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
        <p:nvSpPr>
          <p:cNvPr name="AutoShape 1" id="2"/>
          <p:cNvSpPr/>
          <p:nvPr>
            <p:ph type="title"/>
          </p:nvPr>
        </p:nvSpPr>
        <p:spPr>
          <a:xfrm flipH="false" flipV="false" rot="0">
            <a:off x="342900" y="396699"/>
            <a:ext cx="6172200" cy="1651000"/>
          </a:xfrm>
          <a:prstGeom prst="rect">
            <a:avLst/>
          </a:prstGeom>
          <a:ln>
            <a:noFill/>
          </a:ln>
        </p:spPr>
        <p:txBody>
          <a:bodyPr anchor="ctr" rtlCol="false" bIns="45720" anchorCtr="false" tIns="45720" lIns="91440" rIns="91440" wrap="square" vert="horz">
            <a:normAutofit/>
          </a:bodyPr>
          <a:lstStyle/>
          <a:p>
            <a:pPr lvl="0" algn="ctr">
              <a:spcBef>
                <a:spcPct val="0"/>
              </a:spcBef>
            </a:pPr>
            <a:r>
              <a:rPr lang="en-US" b="false" sz="6355" i="false" strike="noStrike" baseline="0" u="none">
                <a:solidFill>
                  <a:srgbClr val="000000"/>
                </a:solidFill>
                <a:latin typeface="Calibri"/>
              </a:rPr>
              <a:t>マスタ タイトルの書式設定</a:t>
            </a:r>
          </a:p>
        </p:txBody>
      </p:sp>
      <p:sp>
        <p:nvSpPr>
          <p:cNvPr name="AutoShape 2" id="3"/>
          <p:cNvSpPr/>
          <p:nvPr>
            <p:ph type="body"/>
          </p:nvPr>
        </p:nvSpPr>
        <p:spPr>
          <a:xfrm flipH="false" flipV="false" rot="0">
            <a:off x="342900" y="2311408"/>
            <a:ext cx="6172200" cy="6537502"/>
          </a:xfrm>
          <a:prstGeom prst="rect">
            <a:avLst/>
          </a:prstGeom>
          <a:ln>
            <a:noFill/>
          </a:ln>
        </p:spPr>
        <p:txBody>
          <a:bodyPr anchor="t" rtlCol="false" bIns="45720" anchorCtr="false" tIns="45720" lIns="91440" rIns="91440" wrap="square" vert="horz">
            <a:normAutofit/>
          </a:bodyPr>
          <a:lstStyle/>
          <a:p>
            <a:pPr indent="-495285" lvl="0" marL="495285" algn="l">
              <a:spcBef>
                <a:spcPct val="20000"/>
              </a:spcBef>
            </a:pPr>
            <a:r>
              <a:rPr lang="en-US" b="false" sz="4622" i="false" strike="noStrike" baseline="0" u="none">
                <a:solidFill>
                  <a:srgbClr val="000000"/>
                </a:solidFill>
                <a:latin typeface="Calibri"/>
              </a:rPr>
              <a:t>マスタ テキストの書式設定</a:t>
            </a:r>
          </a:p>
          <a:p>
            <a:pPr indent="-412737" lvl="1" marL="1073117" algn="l">
              <a:spcBef>
                <a:spcPct val="20000"/>
              </a:spcBef>
            </a:pPr>
            <a:r>
              <a:rPr lang="en-US" b="false" sz="4044" i="false" strike="noStrike" baseline="0" u="none">
                <a:solidFill>
                  <a:srgbClr val="000000"/>
                </a:solidFill>
                <a:latin typeface="Calibri"/>
              </a:rPr>
              <a:t>第 </a:t>
            </a:r>
            <a:r>
              <a:rPr lang="en-US" b="false" sz="4044" i="false" strike="noStrike" baseline="0" u="none">
                <a:solidFill>
                  <a:srgbClr val="000000"/>
                </a:solidFill>
                <a:latin typeface="Calibri"/>
              </a:rPr>
              <a:t>2 </a:t>
            </a:r>
            <a:r>
              <a:rPr lang="en-US" b="false" sz="4044" i="false" strike="noStrike" baseline="0" u="none">
                <a:solidFill>
                  <a:srgbClr val="000000"/>
                </a:solidFill>
                <a:latin typeface="Calibri"/>
              </a:rPr>
              <a:t>レベル</a:t>
            </a:r>
          </a:p>
          <a:p>
            <a:pPr indent="-330190" lvl="2" marL="1650949" algn="l">
              <a:spcBef>
                <a:spcPct val="20000"/>
              </a:spcBef>
            </a:pPr>
            <a:r>
              <a:rPr lang="en-US" b="false" sz="3467" i="false" strike="noStrike" baseline="0" u="none">
                <a:solidFill>
                  <a:srgbClr val="000000"/>
                </a:solidFill>
                <a:latin typeface="Calibri"/>
              </a:rPr>
              <a:t>第 </a:t>
            </a:r>
            <a:r>
              <a:rPr lang="en-US" b="false" sz="3467" i="false" strike="noStrike" baseline="0" u="none">
                <a:solidFill>
                  <a:srgbClr val="000000"/>
                </a:solidFill>
                <a:latin typeface="Calibri"/>
              </a:rPr>
              <a:t>3 </a:t>
            </a:r>
            <a:r>
              <a:rPr lang="en-US" b="false" sz="3467" i="false" strike="noStrike" baseline="0" u="none">
                <a:solidFill>
                  <a:srgbClr val="000000"/>
                </a:solidFill>
                <a:latin typeface="Calibri"/>
              </a:rPr>
              <a:t>レベル</a:t>
            </a:r>
          </a:p>
          <a:p>
            <a:pPr indent="-330190" lvl="3" marL="231132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4 </a:t>
            </a:r>
            <a:r>
              <a:rPr lang="en-US" b="false" sz="2889" i="false" strike="noStrike" baseline="0" u="none">
                <a:solidFill>
                  <a:srgbClr val="000000"/>
                </a:solidFill>
                <a:latin typeface="Calibri"/>
              </a:rPr>
              <a:t>レベル</a:t>
            </a:r>
          </a:p>
          <a:p>
            <a:pPr indent="-330190" lvl="4" marL="2971709" algn="l">
              <a:spcBef>
                <a:spcPct val="20000"/>
              </a:spcBef>
            </a:pPr>
            <a:r>
              <a:rPr lang="en-US" b="false" sz="2889" i="false" strike="noStrike" baseline="0" u="none">
                <a:solidFill>
                  <a:srgbClr val="000000"/>
                </a:solidFill>
                <a:latin typeface="Calibri"/>
              </a:rPr>
              <a:t>第 </a:t>
            </a:r>
            <a:r>
              <a:rPr lang="en-US" b="false" sz="2889" i="false" strike="noStrike" baseline="0" u="none">
                <a:solidFill>
                  <a:srgbClr val="000000"/>
                </a:solidFill>
                <a:latin typeface="Calibri"/>
              </a:rPr>
              <a:t>5 </a:t>
            </a:r>
            <a:r>
              <a:rPr lang="en-US" b="false" sz="2889" i="false" strike="noStrike" baseline="0" u="none">
                <a:solidFill>
                  <a:srgbClr val="000000"/>
                </a:solidFill>
                <a:latin typeface="Calibri"/>
              </a:rPr>
              <a:t>レベル</a:t>
            </a:r>
          </a:p>
        </p:txBody>
      </p:sp>
      <p:sp>
        <p:nvSpPr>
          <p:cNvPr name="AutoShape 3" id="4"/>
          <p:cNvSpPr/>
          <p:nvPr>
            <p:ph type="dt"/>
          </p:nvPr>
        </p:nvSpPr>
        <p:spPr>
          <a:xfrm flipH="false" flipV="false" rot="0">
            <a:off x="343096" y="9186428"/>
            <a:ext cx="1600200" cy="527403"/>
          </a:xfrm>
          <a:prstGeom prst="rect">
            <a:avLst/>
          </a:prstGeom>
          <a:ln>
            <a:noFill/>
          </a:ln>
        </p:spPr>
        <p:txBody>
          <a:bodyPr anchor="ctr" rtlCol="false" bIns="45720" anchorCtr="false" tIns="45720" lIns="91440" rIns="91440" wrap="square" vert="horz">
            <a:normAutofit/>
          </a:bodyPr>
          <a:lstStyle/>
          <a:p>
            <a:pPr lvl="0" marL="0" algn="l"/>
            <a:r>
              <a:rPr lang="en-US" b="false" sz="1733" i="false" strike="noStrike" baseline="0" u="none">
                <a:solidFill>
                  <a:scrgbClr r="52252" g="52252" b="52252"/>
                </a:solidFill>
                <a:latin typeface="Calibri"/>
              </a:rPr>
              <a:t>2021/3/17</a:t>
            </a:r>
          </a:p>
        </p:txBody>
      </p:sp>
      <p:sp>
        <p:nvSpPr>
          <p:cNvPr name="AutoShape 4" id="5"/>
          <p:cNvSpPr/>
          <p:nvPr>
            <p:ph type="ftr"/>
          </p:nvPr>
        </p:nvSpPr>
        <p:spPr>
          <a:xfrm flipH="false" flipV="false" rot="0">
            <a:off x="2343150" y="9186428"/>
            <a:ext cx="2171700" cy="527403"/>
          </a:xfrm>
          <a:prstGeom prst="rect">
            <a:avLst/>
          </a:prstGeom>
          <a:ln>
            <a:noFill/>
          </a:ln>
        </p:spPr>
        <p:txBody>
          <a:bodyPr anchor="ctr" rtlCol="false" bIns="45720" anchorCtr="false" tIns="45720" lIns="91440" rIns="91440" wrap="square" vert="horz">
            <a:normAutofit/>
          </a:bodyPr>
          <a:lstStyle/>
          <a:p>
            <a:pPr lvl="0" marL="0" algn="ctr"/>
          </a:p>
        </p:txBody>
      </p:sp>
      <p:sp>
        <p:nvSpPr>
          <p:cNvPr name="AutoShape 5" id="6"/>
          <p:cNvSpPr/>
          <p:nvPr>
            <p:ph type="sldNum"/>
          </p:nvPr>
        </p:nvSpPr>
        <p:spPr>
          <a:xfrm flipH="false" flipV="false" rot="0">
            <a:off x="4914900" y="9186428"/>
            <a:ext cx="1600200" cy="527403"/>
          </a:xfrm>
          <a:prstGeom prst="rect">
            <a:avLst/>
          </a:prstGeom>
          <a:ln>
            <a:noFill/>
          </a:ln>
        </p:spPr>
        <p:txBody>
          <a:bodyPr anchor="ctr" rtlCol="false" bIns="45720" anchorCtr="false" tIns="45720" lIns="91440" rIns="91440" wrap="square" vert="horz">
            <a:normAutofit/>
          </a:bodyPr>
          <a:lstStyle/>
          <a:p>
            <a:pPr lvl="0" marL="0" algn="r"/>
            <a:r>
              <a:rPr lang="en-US" b="false" sz="1733" i="false" strike="noStrike" baseline="0" u="none">
                <a:solidFill>
                  <a:scrgbClr r="52252" g="52252" b="52252"/>
                </a:solidFill>
                <a:latin typeface="Calibri"/>
              </a:rPr>
              <a:t>‹#›</a:t>
            </a:r>
          </a:p>
        </p:txBody>
      </p:sp>
    </p:spTree>
    <p:extLst>
      <p:ext uri="{BB962C8B-B14F-4D97-AF65-F5344CB8AC3E}">
        <p14:creationId xmlns:p14="http://schemas.microsoft.com/office/powerpoint/2010/main" val="1934895407"/>
      </p:ext>
    </p:extLst>
  </p:cSld>
  <p:clrMap accent1="accent1" accent2="accent2" accent3="accent3" accent4="accent4" accent5="accent5" accent6="accent6" bg1="lt1" bg2="lt2" folHlink="folHlink" hlink="hlink" tx1="dk1" tx2="dk2"/>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 id="2147483849" r:id="rId16"/>
    <p:sldLayoutId id="2147483850" r:id="rId17"/>
    <p:sldLayoutId id="2147483851" r:id="rId18"/>
    <p:sldLayoutId id="2147483852" r:id="rId19"/>
    <p:sldLayoutId id="2147483853" r:id="rId20"/>
    <p:sldLayoutId id="2147483854" r:id="rId21"/>
    <p:sldLayoutId id="2147483855" r:id="rId22"/>
    <p:sldLayoutId id="2147483856" r:id="rId23"/>
    <p:sldLayoutId id="2147483857" r:id="rId24"/>
    <p:sldLayoutId id="2147483858" r:id="rId25"/>
    <p:sldLayoutId id="2147483859" r:id="rId26"/>
    <p:sldLayoutId id="2147483860" r:id="rId27"/>
    <p:sldLayoutId id="2147483861" r:id="rId28"/>
    <p:sldLayoutId id="2147483862" r:id="rId29"/>
    <p:sldLayoutId id="2147483863" r:id="rId30"/>
    <p:sldLayoutId id="2147483864" r:id="rId31"/>
    <p:sldLayoutId id="2147483865" r:id="rId32"/>
    <p:sldLayoutId id="2147483866" r:id="rId33"/>
    <p:sldLayoutId id="2147483867" r:id="rId34"/>
    <p:sldLayoutId id="2147483868" r:id="rId35"/>
    <p:sldLayoutId id="2147483869" r:id="rId36"/>
    <p:sldLayoutId id="2147483870" r:id="rId37"/>
    <p:sldLayoutId id="2147483871" r:id="rId38"/>
    <p:sldLayoutId id="2147483872" r:id="rId39"/>
    <p:sldLayoutId id="2147483873" r:id="rId40"/>
    <p:sldLayoutId id="2147483874" r:id="rId41"/>
    <p:sldLayoutId id="2147483875" r:id="rId42"/>
    <p:sldLayoutId id="2147483876" r:id="rId43"/>
    <p:sldLayoutId id="2147483877" r:id="rId44"/>
    <p:sldLayoutId id="2147483878" r:id="rId45"/>
    <p:sldLayoutId id="2147483879" r:id="rId46"/>
    <p:sldLayoutId id="2147483880" r:id="rId47"/>
    <p:sldLayoutId id="2147483881" r:id="rId48"/>
    <p:sldLayoutId id="2147483882" r:id="rId49"/>
    <p:sldLayoutId id="2147483883"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772534"/>
      </p:ext>
    </p:extLst>
  </p:cSld>
  <p:clrMap accent1="accent1" accent2="accent2" accent3="accent3" accent4="accent4" accent5="accent5" accent6="accent6" bg1="lt1" bg2="lt2" folHlink="folHlink" hlink="hlink" tx1="dk1" tx2="dk2"/>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 id="2147483900" r:id="rId16"/>
    <p:sldLayoutId id="2147483901" r:id="rId17"/>
    <p:sldLayoutId id="2147483902" r:id="rId18"/>
    <p:sldLayoutId id="2147483903" r:id="rId19"/>
    <p:sldLayoutId id="2147483904" r:id="rId20"/>
    <p:sldLayoutId id="2147483905" r:id="rId21"/>
    <p:sldLayoutId id="2147483906" r:id="rId22"/>
    <p:sldLayoutId id="2147483907" r:id="rId23"/>
    <p:sldLayoutId id="2147483908" r:id="rId24"/>
    <p:sldLayoutId id="2147483909" r:id="rId25"/>
    <p:sldLayoutId id="2147483910" r:id="rId26"/>
    <p:sldLayoutId id="2147483911" r:id="rId27"/>
    <p:sldLayoutId id="2147483912" r:id="rId28"/>
    <p:sldLayoutId id="2147483913" r:id="rId29"/>
    <p:sldLayoutId id="2147483914" r:id="rId30"/>
    <p:sldLayoutId id="2147483915" r:id="rId31"/>
    <p:sldLayoutId id="2147483916" r:id="rId32"/>
    <p:sldLayoutId id="2147483917" r:id="rId33"/>
    <p:sldLayoutId id="2147483918" r:id="rId34"/>
    <p:sldLayoutId id="2147483919" r:id="rId35"/>
    <p:sldLayoutId id="2147483920" r:id="rId36"/>
    <p:sldLayoutId id="2147483921" r:id="rId37"/>
    <p:sldLayoutId id="2147483922" r:id="rId38"/>
    <p:sldLayoutId id="2147483923" r:id="rId39"/>
    <p:sldLayoutId id="2147483924" r:id="rId40"/>
    <p:sldLayoutId id="2147483925" r:id="rId41"/>
    <p:sldLayoutId id="2147483926" r:id="rId42"/>
    <p:sldLayoutId id="2147483927" r:id="rId43"/>
    <p:sldLayoutId id="2147483928" r:id="rId44"/>
    <p:sldLayoutId id="2147483929" r:id="rId45"/>
    <p:sldLayoutId id="2147483930" r:id="rId46"/>
    <p:sldLayoutId id="2147483931" r:id="rId47"/>
    <p:sldLayoutId id="2147483932" r:id="rId48"/>
    <p:sldLayoutId id="2147483933" r:id="rId49"/>
    <p:sldLayoutId id="2147483934"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3053285"/>
      </p:ext>
    </p:extLst>
  </p:cSld>
  <p:clrMap accent1="accent1" accent2="accent2" accent3="accent3" accent4="accent4" accent5="accent5" accent6="accent6" bg1="lt1" bg2="lt2" folHlink="folHlink" hlink="hlink" tx1="dk1" tx2="dk2"/>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 id="2147483947" r:id="rId12"/>
    <p:sldLayoutId id="2147483948" r:id="rId13"/>
    <p:sldLayoutId id="2147483949" r:id="rId14"/>
    <p:sldLayoutId id="2147483950" r:id="rId15"/>
    <p:sldLayoutId id="2147483951" r:id="rId16"/>
    <p:sldLayoutId id="2147483952" r:id="rId17"/>
    <p:sldLayoutId id="2147483953" r:id="rId18"/>
    <p:sldLayoutId id="2147483954" r:id="rId19"/>
    <p:sldLayoutId id="2147483955" r:id="rId20"/>
    <p:sldLayoutId id="2147483956" r:id="rId21"/>
    <p:sldLayoutId id="2147483957" r:id="rId22"/>
    <p:sldLayoutId id="2147483958" r:id="rId23"/>
    <p:sldLayoutId id="2147483959" r:id="rId24"/>
    <p:sldLayoutId id="2147483960" r:id="rId25"/>
    <p:sldLayoutId id="2147483961" r:id="rId26"/>
    <p:sldLayoutId id="2147483962" r:id="rId27"/>
    <p:sldLayoutId id="2147483963" r:id="rId28"/>
    <p:sldLayoutId id="2147483964" r:id="rId29"/>
    <p:sldLayoutId id="2147483965" r:id="rId30"/>
    <p:sldLayoutId id="2147483966" r:id="rId31"/>
    <p:sldLayoutId id="2147483967" r:id="rId32"/>
    <p:sldLayoutId id="2147483968" r:id="rId33"/>
    <p:sldLayoutId id="2147483969" r:id="rId34"/>
    <p:sldLayoutId id="2147483970" r:id="rId35"/>
    <p:sldLayoutId id="2147483971" r:id="rId36"/>
    <p:sldLayoutId id="2147483972" r:id="rId37"/>
    <p:sldLayoutId id="2147483973" r:id="rId38"/>
    <p:sldLayoutId id="2147483974" r:id="rId39"/>
    <p:sldLayoutId id="2147483975" r:id="rId40"/>
    <p:sldLayoutId id="2147483976" r:id="rId41"/>
    <p:sldLayoutId id="2147483977" r:id="rId42"/>
    <p:sldLayoutId id="2147483978" r:id="rId43"/>
    <p:sldLayoutId id="2147483979" r:id="rId44"/>
    <p:sldLayoutId id="2147483980" r:id="rId45"/>
    <p:sldLayoutId id="2147483981" r:id="rId46"/>
    <p:sldLayoutId id="2147483982" r:id="rId47"/>
    <p:sldLayoutId id="2147483983" r:id="rId48"/>
    <p:sldLayoutId id="2147483984" r:id="rId49"/>
    <p:sldLayoutId id="2147483985"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8388000"/>
      </p:ext>
    </p:extLst>
  </p:cSld>
  <p:clrMap accent1="accent1" accent2="accent2" accent3="accent3" accent4="accent4" accent5="accent5" accent6="accent6" bg1="lt1" bg2="lt2" folHlink="folHlink" hlink="hlink" tx1="dk1" tx2="dk2"/>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 id="2147484001" r:id="rId15"/>
    <p:sldLayoutId id="2147484002" r:id="rId16"/>
    <p:sldLayoutId id="2147484003" r:id="rId17"/>
    <p:sldLayoutId id="2147484004" r:id="rId18"/>
    <p:sldLayoutId id="2147484005" r:id="rId19"/>
    <p:sldLayoutId id="2147484006" r:id="rId20"/>
    <p:sldLayoutId id="2147484007" r:id="rId21"/>
    <p:sldLayoutId id="2147484008" r:id="rId22"/>
    <p:sldLayoutId id="2147484009" r:id="rId23"/>
    <p:sldLayoutId id="2147484010" r:id="rId24"/>
    <p:sldLayoutId id="2147484011" r:id="rId25"/>
    <p:sldLayoutId id="2147484012" r:id="rId26"/>
    <p:sldLayoutId id="2147484013" r:id="rId27"/>
    <p:sldLayoutId id="2147484014" r:id="rId28"/>
    <p:sldLayoutId id="2147484015" r:id="rId29"/>
    <p:sldLayoutId id="2147484016" r:id="rId30"/>
    <p:sldLayoutId id="2147484017" r:id="rId31"/>
    <p:sldLayoutId id="2147484018" r:id="rId32"/>
    <p:sldLayoutId id="2147484019" r:id="rId33"/>
    <p:sldLayoutId id="2147484020" r:id="rId34"/>
    <p:sldLayoutId id="2147484021" r:id="rId35"/>
    <p:sldLayoutId id="2147484022" r:id="rId36"/>
    <p:sldLayoutId id="2147484023" r:id="rId37"/>
    <p:sldLayoutId id="2147484024" r:id="rId38"/>
    <p:sldLayoutId id="2147484025" r:id="rId39"/>
    <p:sldLayoutId id="2147484026" r:id="rId40"/>
    <p:sldLayoutId id="2147484027" r:id="rId41"/>
    <p:sldLayoutId id="2147484028" r:id="rId42"/>
    <p:sldLayoutId id="2147484029" r:id="rId43"/>
    <p:sldLayoutId id="2147484030" r:id="rId44"/>
    <p:sldLayoutId id="2147484031" r:id="rId45"/>
    <p:sldLayoutId id="2147484032" r:id="rId46"/>
    <p:sldLayoutId id="2147484033" r:id="rId47"/>
    <p:sldLayoutId id="2147484034" r:id="rId48"/>
    <p:sldLayoutId id="2147484035" r:id="rId49"/>
    <p:sldLayoutId id="2147484036"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3486431"/>
      </p:ext>
    </p:extLst>
  </p:cSld>
  <p:clrMap accent1="accent1" accent2="accent2" accent3="accent3" accent4="accent4" accent5="accent5" accent6="accent6" bg1="lt1" bg2="lt2" folHlink="folHlink" hlink="hlink" tx1="dk1" tx2="dk2"/>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 id="2147484049" r:id="rId12"/>
    <p:sldLayoutId id="2147484050" r:id="rId13"/>
    <p:sldLayoutId id="2147484051" r:id="rId14"/>
    <p:sldLayoutId id="2147484052" r:id="rId15"/>
    <p:sldLayoutId id="2147484053" r:id="rId16"/>
    <p:sldLayoutId id="2147484054" r:id="rId17"/>
    <p:sldLayoutId id="2147484055" r:id="rId18"/>
    <p:sldLayoutId id="2147484056" r:id="rId19"/>
    <p:sldLayoutId id="2147484057" r:id="rId20"/>
    <p:sldLayoutId id="2147484058" r:id="rId21"/>
    <p:sldLayoutId id="2147484059" r:id="rId22"/>
    <p:sldLayoutId id="2147484060" r:id="rId23"/>
    <p:sldLayoutId id="2147484061" r:id="rId24"/>
    <p:sldLayoutId id="2147484062" r:id="rId25"/>
    <p:sldLayoutId id="2147484063" r:id="rId26"/>
    <p:sldLayoutId id="2147484064" r:id="rId27"/>
    <p:sldLayoutId id="2147484065" r:id="rId28"/>
    <p:sldLayoutId id="2147484066" r:id="rId29"/>
    <p:sldLayoutId id="2147484067" r:id="rId30"/>
    <p:sldLayoutId id="2147484068" r:id="rId31"/>
    <p:sldLayoutId id="2147484069" r:id="rId32"/>
    <p:sldLayoutId id="2147484070" r:id="rId33"/>
    <p:sldLayoutId id="2147484071" r:id="rId34"/>
    <p:sldLayoutId id="2147484072" r:id="rId35"/>
    <p:sldLayoutId id="2147484073" r:id="rId36"/>
    <p:sldLayoutId id="2147484074" r:id="rId37"/>
    <p:sldLayoutId id="2147484075" r:id="rId38"/>
    <p:sldLayoutId id="2147484076" r:id="rId39"/>
    <p:sldLayoutId id="2147484077" r:id="rId40"/>
    <p:sldLayoutId id="2147484078" r:id="rId41"/>
    <p:sldLayoutId id="2147484079" r:id="rId42"/>
    <p:sldLayoutId id="2147484080" r:id="rId43"/>
    <p:sldLayoutId id="2147484081" r:id="rId44"/>
    <p:sldLayoutId id="2147484082" r:id="rId45"/>
    <p:sldLayoutId id="2147484083" r:id="rId46"/>
    <p:sldLayoutId id="2147484084" r:id="rId47"/>
    <p:sldLayoutId id="2147484085" r:id="rId48"/>
    <p:sldLayoutId id="2147484086" r:id="rId49"/>
    <p:sldLayoutId id="2147484087"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p="http://schemas.openxmlformats.org/presentation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3459621"/>
      </p:ext>
    </p:extLst>
  </p:cSld>
  <p:clrMap accent1="accent1" accent2="accent2" accent3="accent3" accent4="accent4" accent5="accent5" accent6="accent6" bg1="lt1" bg2="lt2" folHlink="folHlink" hlink="hlink" tx1="dk1" tx2="dk2"/>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 id="2147484100" r:id="rId12"/>
    <p:sldLayoutId id="2147484101" r:id="rId13"/>
    <p:sldLayoutId id="2147484102" r:id="rId14"/>
    <p:sldLayoutId id="2147484103" r:id="rId15"/>
    <p:sldLayoutId id="2147484104" r:id="rId16"/>
    <p:sldLayoutId id="2147484105" r:id="rId17"/>
    <p:sldLayoutId id="2147484106" r:id="rId18"/>
    <p:sldLayoutId id="2147484107" r:id="rId19"/>
    <p:sldLayoutId id="2147484108" r:id="rId20"/>
    <p:sldLayoutId id="2147484109" r:id="rId21"/>
    <p:sldLayoutId id="2147484110" r:id="rId22"/>
    <p:sldLayoutId id="2147484111" r:id="rId23"/>
    <p:sldLayoutId id="2147484112" r:id="rId24"/>
    <p:sldLayoutId id="2147484113" r:id="rId25"/>
    <p:sldLayoutId id="2147484114" r:id="rId26"/>
    <p:sldLayoutId id="2147484115" r:id="rId27"/>
    <p:sldLayoutId id="2147484116" r:id="rId28"/>
    <p:sldLayoutId id="2147484117" r:id="rId29"/>
    <p:sldLayoutId id="2147484118" r:id="rId30"/>
    <p:sldLayoutId id="2147484119" r:id="rId31"/>
    <p:sldLayoutId id="2147484120" r:id="rId32"/>
    <p:sldLayoutId id="2147484121" r:id="rId33"/>
    <p:sldLayoutId id="2147484122" r:id="rId34"/>
    <p:sldLayoutId id="2147484123" r:id="rId35"/>
    <p:sldLayoutId id="2147484124" r:id="rId36"/>
    <p:sldLayoutId id="2147484125" r:id="rId37"/>
    <p:sldLayoutId id="2147484126" r:id="rId38"/>
    <p:sldLayoutId id="2147484127" r:id="rId39"/>
    <p:sldLayoutId id="2147484128" r:id="rId40"/>
    <p:sldLayoutId id="2147484129" r:id="rId41"/>
    <p:sldLayoutId id="2147484130" r:id="rId42"/>
    <p:sldLayoutId id="2147484131" r:id="rId43"/>
    <p:sldLayoutId id="2147484132" r:id="rId44"/>
    <p:sldLayoutId id="2147484133" r:id="rId45"/>
    <p:sldLayoutId id="2147484134" r:id="rId46"/>
    <p:sldLayoutId id="2147484135" r:id="rId47"/>
    <p:sldLayoutId id="2147484136" r:id="rId48"/>
    <p:sldLayoutId id="2147484137" r:id="rId49"/>
    <p:sldLayoutId id="2147484138" r:id="rId50"/>
  </p:sldLayoutIdLst>
  <p:txStyles>
    <p:titleStyle>
      <a:lvl1pPr algn="ctr" defTabSz="914400" eaLnBrk="1" hangingPunct="1" latinLnBrk="0" rtl="0">
        <a:spcBef>
          <a:spcPct val="0"/>
        </a:spcBef>
        <a:buNone/>
        <a:defRPr kern="1200" kumimoji="1" sz="4400">
          <a:solidFill>
            <a:schemeClr val="tx1"/>
          </a:solidFill>
          <a:latin typeface="+mj-lt"/>
          <a:ea typeface="+mj-ea"/>
          <a:cs typeface="+mj-cs"/>
        </a:defRPr>
      </a:lvl1pPr>
    </p:titleStyle>
    <p:bodyStyle>
      <a:lvl1pPr algn="l" defTabSz="914400" eaLnBrk="1" hangingPunct="1" indent="-342900" latinLnBrk="0" marL="342900" rtl="0">
        <a:spcBef>
          <a:spcPct val="20000"/>
        </a:spcBef>
        <a:buFont charset="0" pitchFamily="34" typeface="Arial"/>
        <a:buChar char="•"/>
        <a:defRPr kern="1200" kumimoji="1" sz="3200">
          <a:solidFill>
            <a:schemeClr val="tx1"/>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kumimoji="1" sz="2800">
          <a:solidFill>
            <a:schemeClr val="tx1"/>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kumimoji="1" sz="2400">
          <a:solidFill>
            <a:schemeClr val="tx1"/>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kumimoji="1" sz="2000">
          <a:solidFill>
            <a:schemeClr val="tx1"/>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kumimoji="1" sz="2000">
          <a:solidFill>
            <a:schemeClr val="tx1"/>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kumimoji="1"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kumimoji="1"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kumimoji="1"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kumimoji="1" sz="2000">
          <a:solidFill>
            <a:schemeClr val="tx1"/>
          </a:solidFill>
          <a:latin typeface="+mn-lt"/>
          <a:ea typeface="+mn-ea"/>
          <a:cs typeface="+mn-cs"/>
        </a:defRPr>
      </a:lvl9pPr>
    </p:bodyStyle>
    <p:otherStyle>
      <a:defPPr>
        <a:defRPr lang="ja-JP"/>
      </a:defPPr>
      <a:lvl1pPr algn="l" defTabSz="914400" eaLnBrk="1" hangingPunct="1" latinLnBrk="0" marL="0" rtl="0">
        <a:defRPr kern="1200" kumimoji="1" sz="1800">
          <a:solidFill>
            <a:schemeClr val="tx1"/>
          </a:solidFill>
          <a:latin typeface="+mn-lt"/>
          <a:ea typeface="+mn-ea"/>
          <a:cs typeface="+mn-cs"/>
        </a:defRPr>
      </a:lvl1pPr>
      <a:lvl2pPr algn="l" defTabSz="914400" eaLnBrk="1" hangingPunct="1" latinLnBrk="0" marL="457200" rtl="0">
        <a:defRPr kern="1200" kumimoji="1" sz="1800">
          <a:solidFill>
            <a:schemeClr val="tx1"/>
          </a:solidFill>
          <a:latin typeface="+mn-lt"/>
          <a:ea typeface="+mn-ea"/>
          <a:cs typeface="+mn-cs"/>
        </a:defRPr>
      </a:lvl2pPr>
      <a:lvl3pPr algn="l" defTabSz="914400" eaLnBrk="1" hangingPunct="1" latinLnBrk="0" marL="914400" rtl="0">
        <a:defRPr kern="1200" kumimoji="1" sz="1800">
          <a:solidFill>
            <a:schemeClr val="tx1"/>
          </a:solidFill>
          <a:latin typeface="+mn-lt"/>
          <a:ea typeface="+mn-ea"/>
          <a:cs typeface="+mn-cs"/>
        </a:defRPr>
      </a:lvl3pPr>
      <a:lvl4pPr algn="l" defTabSz="914400" eaLnBrk="1" hangingPunct="1" latinLnBrk="0" marL="1371600" rtl="0">
        <a:defRPr kern="1200" kumimoji="1" sz="1800">
          <a:solidFill>
            <a:schemeClr val="tx1"/>
          </a:solidFill>
          <a:latin typeface="+mn-lt"/>
          <a:ea typeface="+mn-ea"/>
          <a:cs typeface="+mn-cs"/>
        </a:defRPr>
      </a:lvl4pPr>
      <a:lvl5pPr algn="l" defTabSz="914400" eaLnBrk="1" hangingPunct="1" latinLnBrk="0" marL="1828800" rtl="0">
        <a:defRPr kern="1200" kumimoji="1" sz="1800">
          <a:solidFill>
            <a:schemeClr val="tx1"/>
          </a:solidFill>
          <a:latin typeface="+mn-lt"/>
          <a:ea typeface="+mn-ea"/>
          <a:cs typeface="+mn-cs"/>
        </a:defRPr>
      </a:lvl5pPr>
      <a:lvl6pPr algn="l" defTabSz="914400" eaLnBrk="1" hangingPunct="1" latinLnBrk="0" marL="2286000" rtl="0">
        <a:defRPr kern="1200" kumimoji="1" sz="1800">
          <a:solidFill>
            <a:schemeClr val="tx1"/>
          </a:solidFill>
          <a:latin typeface="+mn-lt"/>
          <a:ea typeface="+mn-ea"/>
          <a:cs typeface="+mn-cs"/>
        </a:defRPr>
      </a:lvl6pPr>
      <a:lvl7pPr algn="l" defTabSz="914400" eaLnBrk="1" hangingPunct="1" latinLnBrk="0" marL="2743200" rtl="0">
        <a:defRPr kern="1200" kumimoji="1" sz="1800">
          <a:solidFill>
            <a:schemeClr val="tx1"/>
          </a:solidFill>
          <a:latin typeface="+mn-lt"/>
          <a:ea typeface="+mn-ea"/>
          <a:cs typeface="+mn-cs"/>
        </a:defRPr>
      </a:lvl7pPr>
      <a:lvl8pPr algn="l" defTabSz="914400" eaLnBrk="1" hangingPunct="1" latinLnBrk="0" marL="3200400" rtl="0">
        <a:defRPr kern="1200" kumimoji="1" sz="1800">
          <a:solidFill>
            <a:schemeClr val="tx1"/>
          </a:solidFill>
          <a:latin typeface="+mn-lt"/>
          <a:ea typeface="+mn-ea"/>
          <a:cs typeface="+mn-cs"/>
        </a:defRPr>
      </a:lvl8pPr>
      <a:lvl9pPr algn="l" defTabSz="914400" eaLnBrk="1" hangingPunct="1" latinLnBrk="0" marL="3657600" rtl="0">
        <a:defRPr kern="1200" kumimoji="1"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74.xml" Type="http://schemas.openxmlformats.org/officeDocument/2006/relationships/slideLayout"/></Relationships>
</file>

<file path=ppt/slides/slide1.xml><?xml version="1.0" encoding="utf-8"?>
<p:sld xmlns:p="http://schemas.openxmlformats.org/presentationml/2006/main" xmlns:a="http://schemas.openxmlformats.org/drawingml/2006/main" showMasterSp="true">
  <p:cSld>
    <p:spTree>
      <p:nvGrpSpPr>
        <p:cNvPr id="1" name=""/>
        <p:cNvGrpSpPr/>
        <p:nvPr/>
      </p:nvGrpSpPr>
      <p:grpSpPr>
        <a:xfrm>
          <a:off x="0" y="0"/>
          <a:ext cx="0" cy="0"/>
          <a:chOff x="0" y="0"/>
          <a:chExt cx="0" cy="0"/>
        </a:xfrm>
      </p:grpSpPr>
      <p:sp>
        <p:nvSpPr>
          <p:cNvPr name="TextBox 3" id="4"/>
          <p:cNvSpPr txBox="true"/>
          <p:nvPr/>
        </p:nvSpPr>
        <p:spPr>
          <a:xfrm flipH="false" flipV="false" rot="0">
            <a:off x="44624" y="-15552"/>
            <a:ext cx="5616624" cy="353943"/>
          </a:xfrm>
          <a:prstGeom prst="rect">
            <a:avLst/>
          </a:prstGeom>
          <a:ln>
            <a:noFill/>
          </a:ln>
        </p:spPr>
        <p:txBody>
          <a:bodyPr anchor="t" rtlCol="false" bIns="45720" anchorCtr="false" tIns="45720" lIns="91440" rIns="91440" wrap="square">
            <a:spAutoFit/>
          </a:bodyPr>
          <a:lstStyle/>
          <a:p>
            <a:pPr lvl="0" fontAlgn="base" marL="0" algn="l">
              <a:spcBef>
                <a:spcPct val="0"/>
              </a:spcBef>
              <a:spcAft>
                <a:spcPct val="0"/>
              </a:spcAft>
            </a:pPr>
            <a:r>
              <a:rPr lang="en-US" b="true" sz="1700" i="false" strike="noStrike" baseline="0" u="none">
                <a:solidFill>
                  <a:srgbClr val="1F497D"/>
                </a:solidFill>
                <a:latin typeface="Meiryo UI"/>
              </a:rPr>
              <a:t>★通所系サービス事業所の皆様へ★</a:t>
            </a:r>
          </a:p>
        </p:txBody>
      </p:sp>
      <p:sp>
        <p:nvSpPr>
          <p:cNvPr name="TextBox 4" id="5"/>
          <p:cNvSpPr txBox="true"/>
          <p:nvPr/>
        </p:nvSpPr>
        <p:spPr>
          <a:xfrm flipH="false" flipV="false" rot="0">
            <a:off x="0" y="308554"/>
            <a:ext cx="6857999" cy="707886"/>
          </a:xfrm>
          <a:prstGeom prst="rect">
            <a:avLst/>
          </a:prstGeom>
          <a:solidFill>
            <a:srgbClr val="4CABB2"/>
          </a:solidFill>
          <a:ln>
            <a:noFill/>
          </a:ln>
        </p:spPr>
        <p:txBody>
          <a:bodyPr anchor="t" rtlCol="false" bIns="45720" anchorCtr="false" tIns="45720" lIns="91440" rIns="91440" wrap="square">
            <a:spAutoFit/>
          </a:bodyPr>
          <a:lstStyle/>
          <a:p>
            <a:pPr lvl="0" fontAlgn="base" marL="0" algn="ctr">
              <a:spcBef>
                <a:spcPct val="0"/>
              </a:spcBef>
              <a:spcAft>
                <a:spcPct val="0"/>
              </a:spcAft>
            </a:pPr>
            <a:r>
              <a:rPr lang="en-US" b="true" sz="1950" i="false" strike="noStrike" baseline="0" u="none">
                <a:solidFill>
                  <a:srgbClr val="FFFFFF"/>
                </a:solidFill>
                <a:latin typeface="Meiryo UI"/>
              </a:rPr>
              <a:t>新型コロナウイルス感染症の影響により利用者数が減少した場合加算や特例による介護報酬上の評価を行います</a:t>
            </a:r>
          </a:p>
        </p:txBody>
      </p:sp>
      <p:sp>
        <p:nvSpPr>
          <p:cNvPr name="TextBox 5" id="6"/>
          <p:cNvSpPr txBox="true"/>
          <p:nvPr/>
        </p:nvSpPr>
        <p:spPr>
          <a:xfrm flipH="false" flipV="false" rot="0">
            <a:off x="116632" y="1064808"/>
            <a:ext cx="6624736" cy="1224000"/>
          </a:xfrm>
          <a:prstGeom prst="roundRect">
            <a:avLst/>
          </a:prstGeom>
          <a:solidFill>
            <a:srgbClr val="FFFFFF"/>
          </a:solidFill>
          <a:ln w="19050">
            <a:solidFill>
              <a:srgbClr val="4CABB2"/>
            </a:solidFill>
          </a:ln>
        </p:spPr>
        <p:txBody>
          <a:bodyPr anchor="t" rtlCol="false" bIns="45720" anchorCtr="false" tIns="45720" lIns="91440" rIns="91440" wrap="square">
            <a:spAutoFit/>
          </a:bodyPr>
          <a:lstStyle/>
          <a:p>
            <a:pPr lvl="0" fontAlgn="base" marL="0" algn="l">
              <a:spcBef>
                <a:spcPct val="0"/>
              </a:spcBef>
              <a:spcAft>
                <a:spcPct val="0"/>
              </a:spcAft>
            </a:pPr>
            <a:r>
              <a:rPr lang="en-US" b="false" sz="1400" i="false" strike="noStrike" baseline="0" u="none">
                <a:solidFill>
                  <a:srgbClr val="000000"/>
                </a:solidFill>
                <a:latin typeface="Meiryo UI"/>
              </a:rPr>
              <a:t>通所</a:t>
            </a:r>
            <a:r>
              <a:rPr lang="en-US" b="false" sz="1400" i="false" strike="noStrike" baseline="0" u="none">
                <a:solidFill>
                  <a:srgbClr val="000000"/>
                </a:solidFill>
                <a:latin typeface="Meiryo UI"/>
              </a:rPr>
              <a:t>介護、通所リハビリテーション、地域密着型通所介護及び（介護予防）認知症対応型通所</a:t>
            </a:r>
            <a:r>
              <a:rPr lang="en-US" b="false" sz="1400" i="false" strike="noStrike" baseline="0" u="none">
                <a:solidFill>
                  <a:srgbClr val="000000"/>
                </a:solidFill>
                <a:latin typeface="Meiryo UI"/>
              </a:rPr>
              <a:t>介護に</a:t>
            </a:r>
            <a:r>
              <a:rPr lang="en-US" b="false" sz="1400" i="false" strike="noStrike" baseline="0" u="none">
                <a:solidFill>
                  <a:srgbClr val="000000"/>
                </a:solidFill>
                <a:latin typeface="Meiryo UI"/>
              </a:rPr>
              <a:t>ついては</a:t>
            </a:r>
            <a:r>
              <a:rPr lang="en-US" b="false" sz="1400" i="false" strike="noStrike" baseline="0" u="none">
                <a:solidFill>
                  <a:srgbClr val="000000"/>
                </a:solidFill>
                <a:latin typeface="Meiryo UI"/>
              </a:rPr>
              <a:t>、新型コロナウイルス感染症の</a:t>
            </a:r>
            <a:r>
              <a:rPr lang="en-US" b="false" sz="1400" i="false" strike="noStrike" baseline="0" u="none">
                <a:solidFill>
                  <a:srgbClr val="000000"/>
                </a:solidFill>
                <a:latin typeface="Meiryo UI"/>
              </a:rPr>
              <a:t>影響により利用者数が減少した場合に、状況に即した安定的なサービス提供を可能とする観点から、臨時的な利用者数の減少による利用者一人あたりの経費の増加に対応するため</a:t>
            </a:r>
            <a:r>
              <a:rPr lang="en-US" b="false" sz="1400" i="false" strike="noStrike" baseline="0" u="none">
                <a:solidFill>
                  <a:srgbClr val="000000"/>
                </a:solidFill>
                <a:latin typeface="Meiryo UI"/>
              </a:rPr>
              <a:t>の基本報酬への３％の</a:t>
            </a:r>
            <a:r>
              <a:rPr lang="en-US" b="true" sz="1400" i="false" strike="noStrike" baseline="0" u="none">
                <a:solidFill>
                  <a:srgbClr val="CC0099"/>
                </a:solidFill>
                <a:latin typeface="Meiryo UI"/>
              </a:rPr>
              <a:t>加算</a:t>
            </a:r>
            <a:r>
              <a:rPr lang="en-US" b="false" sz="1400" i="false" strike="noStrike" baseline="0" u="none">
                <a:solidFill>
                  <a:srgbClr val="000000"/>
                </a:solidFill>
                <a:latin typeface="Meiryo UI"/>
              </a:rPr>
              <a:t>や、事業所規模区分の</a:t>
            </a:r>
            <a:r>
              <a:rPr lang="en-US" b="true" sz="1400" i="false" strike="noStrike" baseline="0" u="none">
                <a:solidFill>
                  <a:srgbClr val="CC0099"/>
                </a:solidFill>
                <a:latin typeface="Meiryo UI"/>
              </a:rPr>
              <a:t>特例</a:t>
            </a:r>
            <a:r>
              <a:rPr lang="en-US" b="false" sz="1400" i="false" strike="noStrike" baseline="0" u="none">
                <a:solidFill>
                  <a:srgbClr val="000000"/>
                </a:solidFill>
                <a:latin typeface="Meiryo UI"/>
              </a:rPr>
              <a:t>を設けることによる評価を行うことにしました</a:t>
            </a:r>
            <a:r>
              <a:rPr lang="en-US" b="false" sz="1400" i="false" strike="noStrike" baseline="0" u="none">
                <a:solidFill>
                  <a:srgbClr val="000000"/>
                </a:solidFill>
                <a:latin typeface="Meiryo UI"/>
              </a:rPr>
              <a:t>。</a:t>
            </a:r>
          </a:p>
        </p:txBody>
      </p:sp>
      <p:grpSp>
        <p:nvGrpSpPr>
          <p:cNvPr name="Group 6" id="7"/>
          <p:cNvGrpSpPr/>
          <p:nvPr/>
        </p:nvGrpSpPr>
        <p:grpSpPr>
          <a:xfrm flipH="false" flipV="false" rot="0">
            <a:off x="159070" y="2402181"/>
            <a:ext cx="6582297" cy="822627"/>
            <a:chOff x="159070" y="2354237"/>
            <a:chExt cx="6582297" cy="822627"/>
          </a:xfrm>
        </p:grpSpPr>
        <p:sp>
          <p:nvSpPr>
            <p:cNvPr name="TextBox 7" id="8"/>
            <p:cNvSpPr txBox="true"/>
            <p:nvPr/>
          </p:nvSpPr>
          <p:spPr>
            <a:xfrm flipH="false" flipV="false" rot="0">
              <a:off x="159070" y="2354237"/>
              <a:ext cx="4062018" cy="307777"/>
            </a:xfrm>
            <a:prstGeom prst="rect">
              <a:avLst/>
            </a:prstGeom>
            <a:solidFill>
              <a:scrgbClr r="21404" g="21404" b="21404"/>
            </a:solidFill>
            <a:ln>
              <a:noFill/>
            </a:ln>
          </p:spPr>
          <p:txBody>
            <a:bodyPr anchor="t" rtlCol="false" bIns="45720" anchorCtr="false" tIns="45720" lIns="91440" rIns="91440" wrap="square">
              <a:spAutoFit/>
            </a:bodyPr>
            <a:lstStyle/>
            <a:p>
              <a:pPr indent="0" lvl="0" fontAlgn="auto" marL="0" marR="0" algn="ctr">
                <a:lnSpc>
                  <a:spcPct val="100000"/>
                </a:lnSpc>
                <a:spcBef>
                  <a:spcPct val="0"/>
                </a:spcBef>
                <a:spcAft>
                  <a:spcPct val="0"/>
                </a:spcAft>
              </a:pPr>
              <a:r>
                <a:rPr lang="en-US" b="true" sz="1400" i="false" strike="noStrike" baseline="0" u="none">
                  <a:solidFill>
                    <a:srgbClr val="FFFFFF"/>
                  </a:solidFill>
                  <a:latin typeface="Meiryo UI"/>
                </a:rPr>
                <a:t>新型コロナウイルス感染症による利用者減への対応</a:t>
              </a:r>
            </a:p>
          </p:txBody>
        </p:sp>
        <p:sp>
          <p:nvSpPr>
            <p:cNvPr name="TextBox 8" id="9"/>
            <p:cNvSpPr txBox="true"/>
            <p:nvPr/>
          </p:nvSpPr>
          <p:spPr>
            <a:xfrm flipH="false" flipV="false" rot="0">
              <a:off x="162158" y="2653644"/>
              <a:ext cx="6579209" cy="523220"/>
            </a:xfrm>
            <a:prstGeom prst="rect">
              <a:avLst/>
            </a:prstGeom>
            <a:solidFill>
              <a:srgbClr val="FFFFFF"/>
            </a:solidFill>
            <a:ln w="12700">
              <a:solidFill>
                <a:srgbClr val="FFFFFF"/>
              </a:solidFill>
            </a:ln>
          </p:spPr>
          <p:txBody>
            <a:bodyPr anchor="t" rtlCol="false" bIns="45720" anchorCtr="false" tIns="45720" lIns="91440" rIns="91440" wrap="square">
              <a:spAutoFit/>
            </a:bodyPr>
            <a:lstStyle/>
            <a:p>
              <a:pPr indent="0" lvl="0" fontAlgn="auto" marL="0" marR="0" algn="l">
                <a:lnSpc>
                  <a:spcPct val="100000"/>
                </a:lnSpc>
                <a:spcBef>
                  <a:spcPct val="0"/>
                </a:spcBef>
                <a:spcAft>
                  <a:spcPct val="0"/>
                </a:spcAft>
              </a:pPr>
              <a:r>
                <a:rPr lang="en-US" b="false" sz="1400" i="false" strike="noStrike" baseline="0" u="none">
                  <a:solidFill>
                    <a:srgbClr val="000000"/>
                  </a:solidFill>
                  <a:latin typeface="Meiryo UI"/>
                </a:rPr>
                <a:t>サービス・事業所規模区分別の報酬区分に応じ、以下のいずれかにより評価を行います。</a:t>
              </a:r>
            </a:p>
            <a:p>
              <a:pPr indent="0" lvl="0" fontAlgn="auto" marL="0" marR="0" algn="ctr">
                <a:lnSpc>
                  <a:spcPct val="100000"/>
                </a:lnSpc>
                <a:spcBef>
                  <a:spcPct val="0"/>
                </a:spcBef>
                <a:spcAft>
                  <a:spcPct val="0"/>
                </a:spcAft>
              </a:pPr>
              <a:r>
                <a:rPr lang="en-US" b="false" sz="1400" i="false" strike="noStrike" baseline="0" u="sng">
                  <a:solidFill>
                    <a:srgbClr val="CC0099"/>
                  </a:solidFill>
                  <a:latin typeface="Meiryo UI"/>
                </a:rPr>
                <a:t>① ３％加算</a:t>
              </a:r>
              <a:r>
                <a:rPr lang="en-US" b="false" sz="1400" i="false" strike="noStrike" baseline="0" u="none">
                  <a:solidFill>
                    <a:srgbClr val="CC0099"/>
                  </a:solidFill>
                  <a:latin typeface="Meiryo UI"/>
                </a:rPr>
                <a:t>　　　　　</a:t>
              </a:r>
              <a:r>
                <a:rPr lang="en-US" b="false" sz="1400" i="false" strike="noStrike" baseline="0" u="sng">
                  <a:solidFill>
                    <a:srgbClr val="CC0099"/>
                  </a:solidFill>
                  <a:latin typeface="Meiryo UI"/>
                </a:rPr>
                <a:t>② 規模区分の特例</a:t>
              </a:r>
            </a:p>
          </p:txBody>
        </p:sp>
      </p:grpSp>
      <p:grpSp>
        <p:nvGrpSpPr>
          <p:cNvPr name="Group 7" id="8"/>
          <p:cNvGrpSpPr/>
          <p:nvPr/>
        </p:nvGrpSpPr>
        <p:grpSpPr>
          <a:xfrm flipH="false" flipV="false" rot="0">
            <a:off x="152634" y="3308848"/>
            <a:ext cx="6588734" cy="3052413"/>
            <a:chOff x="152634" y="3242281"/>
            <a:chExt cx="6588734" cy="3052413"/>
          </a:xfrm>
        </p:grpSpPr>
        <p:sp>
          <p:nvSpPr>
            <p:cNvPr name="TextBox 9" id="10"/>
            <p:cNvSpPr txBox="true"/>
            <p:nvPr/>
          </p:nvSpPr>
          <p:spPr>
            <a:xfrm flipH="false" flipV="false" rot="0">
              <a:off x="152634" y="3242281"/>
              <a:ext cx="5904000" cy="307777"/>
            </a:xfrm>
            <a:prstGeom prst="rect">
              <a:avLst/>
            </a:prstGeom>
            <a:solidFill>
              <a:srgbClr val="558ED5"/>
            </a:solidFill>
            <a:ln>
              <a:noFill/>
            </a:ln>
          </p:spPr>
          <p:txBody>
            <a:bodyPr anchor="t" rtlCol="false" bIns="45720" anchorCtr="false" tIns="45720" lIns="91440" rIns="91440" wrap="square">
              <a:spAutoFit/>
            </a:bodyPr>
            <a:lstStyle/>
            <a:p>
              <a:pPr indent="0" lvl="0" fontAlgn="auto" marL="0" marR="0" algn="ctr">
                <a:lnSpc>
                  <a:spcPct val="100000"/>
                </a:lnSpc>
                <a:spcBef>
                  <a:spcPct val="0"/>
                </a:spcBef>
                <a:spcAft>
                  <a:spcPct val="0"/>
                </a:spcAft>
              </a:pPr>
              <a:r>
                <a:rPr lang="en-US" b="true" sz="1400" i="false" strike="noStrike" baseline="0" u="none">
                  <a:solidFill>
                    <a:srgbClr val="FFFFFF"/>
                  </a:solidFill>
                  <a:latin typeface="Meiryo UI"/>
                </a:rPr>
                <a:t>令和３年４月サービス提供分から加算を算定するためには、届出が必要です</a:t>
              </a:r>
            </a:p>
          </p:txBody>
        </p:sp>
        <p:sp>
          <p:nvSpPr>
            <p:cNvPr name="TextBox 10" id="11"/>
            <p:cNvSpPr txBox="true"/>
            <p:nvPr/>
          </p:nvSpPr>
          <p:spPr>
            <a:xfrm flipH="false" flipV="false" rot="0">
              <a:off x="152635" y="3540094"/>
              <a:ext cx="6588733" cy="2754600"/>
            </a:xfrm>
            <a:prstGeom prst="rect">
              <a:avLst/>
            </a:prstGeom>
            <a:solidFill>
              <a:srgbClr val="FFFFFF"/>
            </a:solidFill>
            <a:ln w="12700">
              <a:solidFill>
                <a:srgbClr val="FFFFFF"/>
              </a:solidFill>
            </a:ln>
          </p:spPr>
          <p:txBody>
            <a:bodyPr anchor="t" rtlCol="false" bIns="45720" anchorCtr="false" tIns="45720" lIns="91440" rIns="91440" wrap="square">
              <a:spAutoFit/>
            </a:bodyPr>
            <a:lstStyle/>
            <a:p>
              <a:pPr indent="-185738" lvl="0" fontAlgn="auto" marL="185738" marR="0" algn="l">
                <a:lnSpc>
                  <a:spcPct val="100000"/>
                </a:lnSpc>
                <a:spcBef>
                  <a:spcPct val="0"/>
                </a:spcBef>
                <a:spcAft>
                  <a:spcPct val="0"/>
                </a:spcAft>
              </a:pPr>
              <a:r>
                <a:rPr lang="en-US" b="false" sz="1400" i="false" strike="noStrike" baseline="0" u="none">
                  <a:solidFill>
                    <a:srgbClr val="000000"/>
                  </a:solidFill>
                  <a:latin typeface="Meiryo UI"/>
                </a:rPr>
                <a:t>○　事業所規模区分を問わず、令和３年２月の利用延人員数をもとに、以下のいずれか</a:t>
              </a:r>
              <a:r>
                <a:rPr lang="en-US" b="false" sz="1400" i="false" strike="noStrike" baseline="0" u="none">
                  <a:solidFill>
                    <a:srgbClr val="000000"/>
                  </a:solidFill>
                  <a:latin typeface="Meiryo UI"/>
                </a:rPr>
                <a:t>に</a:t>
              </a:r>
              <a:r>
                <a:rPr lang="en-US" b="false" sz="1400" i="false" strike="noStrike" baseline="0" u="none">
                  <a:solidFill>
                    <a:srgbClr val="000000"/>
                  </a:solidFill>
                  <a:latin typeface="Meiryo UI"/>
                </a:rPr>
                <a:t>該当する場合は、</a:t>
              </a:r>
              <a:r>
                <a:rPr lang="en-US" b="true" sz="1400" i="false" strike="noStrike" baseline="0" u="sng">
                  <a:solidFill>
                    <a:srgbClr val="FF3300"/>
                  </a:solidFill>
                  <a:latin typeface="Meiryo UI"/>
                </a:rPr>
                <a:t>４月１日までに</a:t>
              </a:r>
              <a:r>
                <a:rPr lang="en-US" b="false" sz="1400" i="false" strike="noStrike" baseline="0" u="none">
                  <a:solidFill>
                    <a:srgbClr val="000000"/>
                  </a:solidFill>
                  <a:latin typeface="Meiryo UI"/>
                </a:rPr>
                <a:t>指定権者に</a:t>
              </a:r>
              <a:r>
                <a:rPr lang="en-US" b="true" sz="1400" i="false" strike="noStrike" baseline="0" u="sng">
                  <a:solidFill>
                    <a:srgbClr val="CC0099"/>
                  </a:solidFill>
                  <a:latin typeface="Meiryo UI"/>
                </a:rPr>
                <a:t>①３％加算の算定</a:t>
              </a:r>
              <a:r>
                <a:rPr lang="en-US" b="true" sz="1400" i="false" strike="noStrike" baseline="0" u="sng">
                  <a:solidFill>
                    <a:srgbClr val="000000"/>
                  </a:solidFill>
                  <a:latin typeface="Meiryo UI"/>
                </a:rPr>
                <a:t>の届出を行い、４月サービス提供分から算定が可能です</a:t>
              </a:r>
              <a:r>
                <a:rPr lang="en-US" b="false" sz="1400" i="false" strike="noStrike" baseline="0" u="none">
                  <a:solidFill>
                    <a:srgbClr val="000000"/>
                  </a:solidFill>
                  <a:latin typeface="Meiryo UI"/>
                </a:rPr>
                <a:t>。</a:t>
              </a:r>
            </a:p>
            <a:p>
              <a:pPr indent="0" lvl="0" fontAlgn="auto" marL="0" marR="0" algn="l">
                <a:lnSpc>
                  <a:spcPct val="100000"/>
                </a:lnSpc>
                <a:spcBef>
                  <a:spcPct val="0"/>
                </a:spcBef>
                <a:spcAft>
                  <a:spcPct val="0"/>
                </a:spcAft>
              </a:pPr>
            </a:p>
            <a:p>
              <a:pPr indent="0" lvl="0" fontAlgn="auto" marL="0" marR="0" algn="l">
                <a:lnSpc>
                  <a:spcPct val="100000"/>
                </a:lnSpc>
                <a:spcBef>
                  <a:spcPct val="0"/>
                </a:spcBef>
                <a:spcAft>
                  <a:spcPct val="0"/>
                </a:spcAft>
              </a:pPr>
              <a:r>
                <a:rPr lang="en-US" b="false" sz="1400" i="false" strike="noStrike" baseline="0" u="none">
                  <a:solidFill>
                    <a:srgbClr val="000000"/>
                  </a:solidFill>
                  <a:latin typeface="Meiryo UI"/>
                </a:rPr>
                <a:t>　・　令和元年度の１月あたりの平均利用延人員数と比較して、５％以上減少</a:t>
              </a:r>
            </a:p>
            <a:p>
              <a:pPr indent="0" lvl="0" fontAlgn="auto" marL="0" marR="0" algn="l">
                <a:lnSpc>
                  <a:spcPct val="100000"/>
                </a:lnSpc>
                <a:spcBef>
                  <a:spcPct val="0"/>
                </a:spcBef>
                <a:spcAft>
                  <a:spcPct val="0"/>
                </a:spcAft>
              </a:pPr>
              <a:r>
                <a:rPr lang="en-US" b="false" sz="1400" i="false" strike="noStrike" baseline="0" u="none">
                  <a:solidFill>
                    <a:srgbClr val="000000"/>
                  </a:solidFill>
                  <a:latin typeface="Meiryo UI"/>
                </a:rPr>
                <a:t>　・　令和２年２月の平均利用延人員数と比較して、５％以上減少</a:t>
              </a:r>
            </a:p>
            <a:p>
              <a:pPr indent="0" lvl="0" fontAlgn="auto" marL="0" marR="0" algn="l">
                <a:lnSpc>
                  <a:spcPct val="100000"/>
                </a:lnSpc>
                <a:spcBef>
                  <a:spcPct val="0"/>
                </a:spcBef>
                <a:spcAft>
                  <a:spcPct val="0"/>
                </a:spcAft>
              </a:pPr>
            </a:p>
            <a:p>
              <a:pPr indent="0" lvl="0" fontAlgn="auto" marL="0" marR="0" algn="l">
                <a:lnSpc>
                  <a:spcPct val="100000"/>
                </a:lnSpc>
                <a:spcBef>
                  <a:spcPct val="0"/>
                </a:spcBef>
                <a:spcAft>
                  <a:spcPct val="0"/>
                </a:spcAft>
              </a:pPr>
              <a:r>
                <a:rPr lang="en-US" b="false" sz="1400" i="false" strike="noStrike" baseline="0" u="none">
                  <a:solidFill>
                    <a:srgbClr val="000000"/>
                  </a:solidFill>
                  <a:latin typeface="Meiryo UI"/>
                </a:rPr>
                <a:t>○　加算算定要件・算定可能期間・届出方法の詳細は、以下の通知をご覧ください。</a:t>
              </a:r>
            </a:p>
            <a:p>
              <a:pPr lvl="0" fontAlgn="auto" marL="0" algn="l">
                <a:spcBef>
                  <a:spcPct val="0"/>
                </a:spcBef>
                <a:spcAft>
                  <a:spcPct val="0"/>
                </a:spcAft>
              </a:pPr>
              <a:r>
                <a:rPr lang="en-US" b="false" sz="750" i="false" strike="noStrike" baseline="0" u="none">
                  <a:solidFill>
                    <a:srgbClr val="000000"/>
                  </a:solidFill>
                  <a:latin typeface="Meiryo UI"/>
                </a:rPr>
                <a:t>　</a:t>
              </a:r>
              <a:r>
                <a:rPr lang="en-US" b="false" sz="750" i="false" strike="noStrike" baseline="0" u="none">
                  <a:solidFill>
                    <a:srgbClr val="000000"/>
                  </a:solidFill>
                  <a:latin typeface="Meiryo UI"/>
                </a:rPr>
                <a:t>「通所介護等において感染症又は災害の発生を理由とする利用者数の減少が一定以上生じている場合の評価に係る基本的な考え方並びに事務処理手順及び様式例の提示について」</a:t>
              </a:r>
              <a:r>
                <a:rPr lang="en-US" b="false" sz="750" i="false" strike="noStrike" baseline="0" u="none">
                  <a:solidFill>
                    <a:srgbClr val="000000"/>
                  </a:solidFill>
                  <a:latin typeface="Meiryo UI"/>
                </a:rPr>
                <a:t>（老認発</a:t>
              </a:r>
              <a:r>
                <a:rPr lang="en-US" b="false" sz="750" i="false" strike="noStrike" baseline="0" u="none">
                  <a:solidFill>
                    <a:srgbClr val="000000"/>
                  </a:solidFill>
                  <a:latin typeface="Meiryo UI"/>
                </a:rPr>
                <a:t>0316</a:t>
              </a:r>
              <a:r>
                <a:rPr lang="en-US" b="false" sz="750" i="false" strike="noStrike" baseline="0" u="none">
                  <a:solidFill>
                    <a:srgbClr val="000000"/>
                  </a:solidFill>
                  <a:latin typeface="Meiryo UI"/>
                </a:rPr>
                <a:t>第４号・老老発</a:t>
              </a:r>
              <a:r>
                <a:rPr lang="en-US" b="false" sz="750" i="false" strike="noStrike" baseline="0" u="none">
                  <a:solidFill>
                    <a:srgbClr val="000000"/>
                  </a:solidFill>
                  <a:latin typeface="Meiryo UI"/>
                </a:rPr>
                <a:t>0316</a:t>
              </a:r>
              <a:r>
                <a:rPr lang="en-US" b="false" sz="750" i="false" strike="noStrike" baseline="0" u="none">
                  <a:solidFill>
                    <a:srgbClr val="000000"/>
                  </a:solidFill>
                  <a:latin typeface="Meiryo UI"/>
                </a:rPr>
                <a:t>第３号令和３年３月</a:t>
              </a:r>
              <a:r>
                <a:rPr lang="en-US" b="false" sz="750" i="false" strike="noStrike" baseline="0" u="none">
                  <a:solidFill>
                    <a:srgbClr val="000000"/>
                  </a:solidFill>
                  <a:latin typeface="Meiryo UI"/>
                </a:rPr>
                <a:t>16</a:t>
              </a:r>
              <a:r>
                <a:rPr lang="en-US" b="false" sz="750" i="false" strike="noStrike" baseline="0" u="none">
                  <a:solidFill>
                    <a:srgbClr val="000000"/>
                  </a:solidFill>
                  <a:latin typeface="Meiryo UI"/>
                </a:rPr>
                <a:t>日厚生労働省老健局認知症施策・地域介護推進課長、老人保健課長連名通知）</a:t>
              </a:r>
            </a:p>
            <a:p>
              <a:pPr indent="-182563" lvl="0" fontAlgn="auto" marL="182563" marR="0" algn="l">
                <a:lnSpc>
                  <a:spcPct val="100000"/>
                </a:lnSpc>
                <a:spcBef>
                  <a:spcPct val="0"/>
                </a:spcBef>
                <a:spcAft>
                  <a:spcPct val="0"/>
                </a:spcAft>
              </a:pPr>
            </a:p>
            <a:p>
              <a:pPr indent="-182563" lvl="0" fontAlgn="auto" marL="182563" marR="0" algn="l">
                <a:lnSpc>
                  <a:spcPct val="100000"/>
                </a:lnSpc>
                <a:spcBef>
                  <a:spcPct val="0"/>
                </a:spcBef>
                <a:spcAft>
                  <a:spcPct val="0"/>
                </a:spcAft>
              </a:pPr>
              <a:r>
                <a:rPr lang="en-US" b="false" sz="1400" i="false" strike="noStrike" baseline="0" u="none">
                  <a:solidFill>
                    <a:srgbClr val="000000"/>
                  </a:solidFill>
                  <a:latin typeface="Meiryo UI"/>
                </a:rPr>
                <a:t>○　令和３年３月以降に利用延人員数が減少した場合も、その翌月</a:t>
              </a:r>
              <a:r>
                <a:rPr lang="en-US" b="false" sz="1400" i="false" strike="noStrike" baseline="0" u="none">
                  <a:solidFill>
                    <a:srgbClr val="000000"/>
                  </a:solidFill>
                  <a:latin typeface="Meiryo UI"/>
                </a:rPr>
                <a:t>15</a:t>
              </a:r>
              <a:r>
                <a:rPr lang="en-US" b="false" sz="1400" i="false" strike="noStrike" baseline="0" u="none">
                  <a:solidFill>
                    <a:srgbClr val="000000"/>
                  </a:solidFill>
                  <a:latin typeface="Meiryo UI"/>
                </a:rPr>
                <a:t>日までに届出を行い、翌々月のサービス提供分から算定することが可能です。</a:t>
              </a:r>
            </a:p>
            <a:p>
              <a:pPr indent="-182563" lvl="0" fontAlgn="auto" marL="182563" marR="0" algn="l">
                <a:lnSpc>
                  <a:spcPct val="100000"/>
                </a:lnSpc>
                <a:spcBef>
                  <a:spcPct val="0"/>
                </a:spcBef>
                <a:spcAft>
                  <a:spcPct val="0"/>
                </a:spcAft>
              </a:pPr>
            </a:p>
            <a:p>
              <a:pPr indent="-182563" lvl="0" fontAlgn="auto" marL="182563" marR="0" algn="l">
                <a:lnSpc>
                  <a:spcPct val="100000"/>
                </a:lnSpc>
                <a:spcBef>
                  <a:spcPct val="0"/>
                </a:spcBef>
                <a:spcAft>
                  <a:spcPct val="0"/>
                </a:spcAft>
              </a:pPr>
              <a:r>
                <a:rPr lang="en-US" b="false" sz="1400" i="false" strike="noStrike" baseline="0" u="none">
                  <a:solidFill>
                    <a:srgbClr val="000000"/>
                  </a:solidFill>
                  <a:latin typeface="Meiryo UI"/>
                </a:rPr>
                <a:t>○　基本的に３か月間算定可能です（１回に限り延長あり）。また、要件に該当しなくなった場合は、その旨の届出が必要です。</a:t>
              </a:r>
            </a:p>
          </p:txBody>
        </p:sp>
      </p:grpSp>
      <p:sp>
        <p:nvSpPr>
          <p:cNvPr name="TextBox 8" id="9"/>
          <p:cNvSpPr txBox="true"/>
          <p:nvPr/>
        </p:nvSpPr>
        <p:spPr>
          <a:xfrm flipH="false" flipV="false" rot="0">
            <a:off x="4702724" y="2348383"/>
            <a:ext cx="2160239" cy="369332"/>
          </a:xfrm>
          <a:prstGeom prst="rect">
            <a:avLst/>
          </a:prstGeom>
          <a:ln>
            <a:noFill/>
          </a:ln>
        </p:spPr>
        <p:txBody>
          <a:bodyPr anchor="t" rtlCol="false" bIns="45720" anchorCtr="false" tIns="45720" lIns="91440" rIns="91440" wrap="square">
            <a:spAutoFit/>
          </a:bodyPr>
          <a:lstStyle/>
          <a:p>
            <a:pPr indent="-95250" lvl="0" fontAlgn="base" marL="95250" algn="l">
              <a:spcBef>
                <a:spcPct val="0"/>
              </a:spcBef>
              <a:spcAft>
                <a:spcPct val="0"/>
              </a:spcAft>
            </a:pPr>
            <a:r>
              <a:rPr lang="en-US" b="false" sz="900" i="false" strike="noStrike" baseline="0" u="none">
                <a:solidFill>
                  <a:srgbClr val="000000"/>
                </a:solidFill>
                <a:latin typeface="Meiryo UI"/>
              </a:rPr>
              <a:t>※</a:t>
            </a:r>
            <a:r>
              <a:rPr lang="en-US" b="false" sz="900" i="false" strike="noStrike" baseline="0" u="none">
                <a:solidFill>
                  <a:srgbClr val="000000"/>
                </a:solidFill>
                <a:latin typeface="Meiryo UI"/>
              </a:rPr>
              <a:t>①は令和３年４月サービス提供分から</a:t>
            </a:r>
          </a:p>
          <a:p>
            <a:pPr indent="-95250" lvl="0" fontAlgn="base" marL="95250" algn="l">
              <a:spcBef>
                <a:spcPct val="0"/>
              </a:spcBef>
              <a:spcAft>
                <a:spcPct val="0"/>
              </a:spcAft>
            </a:pPr>
            <a:r>
              <a:rPr lang="en-US" b="false" sz="900" i="false" strike="noStrike" baseline="0" u="none">
                <a:solidFill>
                  <a:srgbClr val="000000"/>
                </a:solidFill>
                <a:latin typeface="Meiryo UI"/>
              </a:rPr>
              <a:t>　 ②は令和３年６月サービス提供分から</a:t>
            </a:r>
          </a:p>
        </p:txBody>
      </p:sp>
      <p:grpSp>
        <p:nvGrpSpPr>
          <p:cNvPr name="Group 9" id="10"/>
          <p:cNvGrpSpPr/>
          <p:nvPr/>
        </p:nvGrpSpPr>
        <p:grpSpPr>
          <a:xfrm flipH="false" flipV="false" rot="0">
            <a:off x="159070" y="6584013"/>
            <a:ext cx="6582297" cy="2917523"/>
            <a:chOff x="159070" y="6640573"/>
            <a:chExt cx="6582297" cy="2917523"/>
          </a:xfrm>
        </p:grpSpPr>
        <p:sp>
          <p:nvSpPr>
            <p:cNvPr name="TextBox 11" id="12"/>
            <p:cNvSpPr txBox="true"/>
            <p:nvPr/>
          </p:nvSpPr>
          <p:spPr>
            <a:xfrm flipH="false" flipV="false" rot="0">
              <a:off x="159070" y="6640573"/>
              <a:ext cx="6078242" cy="307777"/>
            </a:xfrm>
            <a:prstGeom prst="rect">
              <a:avLst/>
            </a:prstGeom>
            <a:solidFill>
              <a:srgbClr val="EC7CA9"/>
            </a:solidFill>
            <a:ln>
              <a:noFill/>
            </a:ln>
          </p:spPr>
          <p:txBody>
            <a:bodyPr anchor="t" rtlCol="false" bIns="45720" anchorCtr="false" tIns="45720" lIns="91440" rIns="91440" wrap="square">
              <a:spAutoFit/>
            </a:bodyPr>
            <a:lstStyle/>
            <a:p>
              <a:pPr indent="0" lvl="0" fontAlgn="auto" marL="0" marR="0" algn="ctr">
                <a:lnSpc>
                  <a:spcPct val="100000"/>
                </a:lnSpc>
                <a:spcBef>
                  <a:spcPct val="0"/>
                </a:spcBef>
                <a:spcAft>
                  <a:spcPct val="0"/>
                </a:spcAft>
              </a:pPr>
              <a:r>
                <a:rPr lang="en-US" b="true" sz="1400" i="false" strike="noStrike" baseline="0" u="none">
                  <a:solidFill>
                    <a:srgbClr val="FFFFFF"/>
                  </a:solidFill>
                  <a:latin typeface="Meiryo UI"/>
                </a:rPr>
                <a:t>大規模型事業所は、令和３年６月サービス提供分から特例の適用も可能です</a:t>
              </a:r>
            </a:p>
          </p:txBody>
        </p:sp>
        <p:sp>
          <p:nvSpPr>
            <p:cNvPr name="TextBox 12" id="13"/>
            <p:cNvSpPr txBox="true"/>
            <p:nvPr/>
          </p:nvSpPr>
          <p:spPr>
            <a:xfrm flipH="false" flipV="false" rot="0">
              <a:off x="159070" y="6957384"/>
              <a:ext cx="6582297" cy="2600712"/>
            </a:xfrm>
            <a:prstGeom prst="rect">
              <a:avLst/>
            </a:prstGeom>
            <a:solidFill>
              <a:srgbClr val="FFFFFF"/>
            </a:solidFill>
            <a:ln w="12700">
              <a:solidFill>
                <a:srgbClr val="FFFFFF"/>
              </a:solidFill>
            </a:ln>
          </p:spPr>
          <p:txBody>
            <a:bodyPr anchor="t" rtlCol="false" bIns="45720" anchorCtr="false" tIns="45720" lIns="91440" rIns="91440" wrap="square">
              <a:spAutoFit/>
            </a:bodyPr>
            <a:lstStyle/>
            <a:p>
              <a:pPr indent="-182563" lvl="0" fontAlgn="auto" marL="182563" marR="0" algn="l">
                <a:lnSpc>
                  <a:spcPct val="100000"/>
                </a:lnSpc>
                <a:spcBef>
                  <a:spcPct val="0"/>
                </a:spcBef>
                <a:spcAft>
                  <a:spcPct val="0"/>
                </a:spcAft>
              </a:pPr>
              <a:r>
                <a:rPr lang="en-US" b="false" sz="1400" i="false" strike="noStrike" baseline="0" u="none">
                  <a:solidFill>
                    <a:srgbClr val="000000"/>
                  </a:solidFill>
                  <a:latin typeface="Meiryo UI"/>
                </a:rPr>
                <a:t>○　通所介護、通所リハビリテーションの大規模型</a:t>
              </a:r>
              <a:r>
                <a:rPr lang="en-US" b="false" sz="1400" i="false" strike="noStrike" baseline="0" u="none">
                  <a:solidFill>
                    <a:srgbClr val="000000"/>
                  </a:solidFill>
                  <a:latin typeface="Meiryo UI"/>
                </a:rPr>
                <a:t>Ⅰ</a:t>
              </a:r>
              <a:r>
                <a:rPr lang="en-US" b="false" sz="1400" i="false" strike="noStrike" baseline="0" u="none">
                  <a:solidFill>
                    <a:srgbClr val="000000"/>
                  </a:solidFill>
                  <a:latin typeface="Meiryo UI"/>
                </a:rPr>
                <a:t>、</a:t>
              </a:r>
              <a:r>
                <a:rPr lang="en-US" b="false" sz="1400" i="false" strike="noStrike" baseline="0" u="none">
                  <a:solidFill>
                    <a:srgbClr val="000000"/>
                  </a:solidFill>
                  <a:latin typeface="Meiryo UI"/>
                </a:rPr>
                <a:t>大規模型</a:t>
              </a:r>
              <a:r>
                <a:rPr lang="en-US" b="false" sz="1400" i="false" strike="noStrike" baseline="0" u="none">
                  <a:solidFill>
                    <a:srgbClr val="000000"/>
                  </a:solidFill>
                  <a:latin typeface="Meiryo UI"/>
                </a:rPr>
                <a:t>Ⅱ</a:t>
              </a:r>
              <a:r>
                <a:rPr lang="en-US" b="false" sz="1400" i="false" strike="noStrike" baseline="0" u="none">
                  <a:solidFill>
                    <a:srgbClr val="000000"/>
                  </a:solidFill>
                  <a:latin typeface="Meiryo UI"/>
                </a:rPr>
                <a:t>の事業所は、令和３年４月の利用延人員数をもとに、以下に該当する場合は、</a:t>
              </a:r>
              <a:r>
                <a:rPr lang="en-US" b="true" sz="1400" i="false" strike="noStrike" baseline="0" u="sng">
                  <a:solidFill>
                    <a:srgbClr val="FF3300"/>
                  </a:solidFill>
                  <a:latin typeface="Meiryo UI"/>
                </a:rPr>
                <a:t>５月</a:t>
              </a:r>
              <a:r>
                <a:rPr lang="en-US" b="true" sz="1400" i="false" strike="noStrike" baseline="0" u="sng">
                  <a:solidFill>
                    <a:srgbClr val="FF3300"/>
                  </a:solidFill>
                  <a:latin typeface="Meiryo UI"/>
                </a:rPr>
                <a:t>15</a:t>
              </a:r>
              <a:r>
                <a:rPr lang="en-US" b="true" sz="1400" i="false" strike="noStrike" baseline="0" u="sng">
                  <a:solidFill>
                    <a:srgbClr val="FF3300"/>
                  </a:solidFill>
                  <a:latin typeface="Meiryo UI"/>
                </a:rPr>
                <a:t>日までに</a:t>
              </a:r>
              <a:r>
                <a:rPr lang="en-US" b="false" sz="1400" i="false" strike="noStrike" baseline="0" u="none">
                  <a:solidFill>
                    <a:srgbClr val="000000"/>
                  </a:solidFill>
                  <a:latin typeface="Meiryo UI"/>
                </a:rPr>
                <a:t>指定権者に</a:t>
              </a:r>
            </a:p>
            <a:p>
              <a:pPr indent="-182563" lvl="0" fontAlgn="auto" marL="182563" marR="0" algn="l">
                <a:lnSpc>
                  <a:spcPct val="100000"/>
                </a:lnSpc>
                <a:spcBef>
                  <a:spcPct val="0"/>
                </a:spcBef>
                <a:spcAft>
                  <a:spcPct val="0"/>
                </a:spcAft>
              </a:pPr>
              <a:r>
                <a:rPr lang="en-US" b="false" sz="1400" i="false" strike="noStrike" baseline="0" u="none">
                  <a:solidFill>
                    <a:srgbClr val="CC0099"/>
                  </a:solidFill>
                  <a:latin typeface="Meiryo UI"/>
                </a:rPr>
                <a:t>　</a:t>
              </a:r>
              <a:r>
                <a:rPr lang="en-US" b="false" sz="1400" i="false" strike="noStrike" baseline="0" u="none">
                  <a:solidFill>
                    <a:srgbClr val="CC0099"/>
                  </a:solidFill>
                  <a:latin typeface="Meiryo UI"/>
                </a:rPr>
                <a:t> </a:t>
              </a:r>
              <a:r>
                <a:rPr lang="en-US" b="true" sz="1400" i="false" strike="noStrike" baseline="0" u="sng">
                  <a:solidFill>
                    <a:srgbClr val="CC0099"/>
                  </a:solidFill>
                  <a:latin typeface="Meiryo UI"/>
                </a:rPr>
                <a:t>②報酬区分の特例</a:t>
              </a:r>
              <a:r>
                <a:rPr lang="en-US" b="true" sz="1400" i="false" strike="noStrike" baseline="0" u="sng">
                  <a:solidFill>
                    <a:srgbClr val="000000"/>
                  </a:solidFill>
                  <a:latin typeface="Meiryo UI"/>
                </a:rPr>
                <a:t>の届出を行い、６月サービス提供分から適用も可能です</a:t>
              </a:r>
              <a:r>
                <a:rPr lang="en-US" b="false" sz="1400" i="false" strike="noStrike" baseline="0" u="none">
                  <a:solidFill>
                    <a:srgbClr val="000000"/>
                  </a:solidFill>
                  <a:latin typeface="Meiryo UI"/>
                </a:rPr>
                <a:t>。</a:t>
              </a:r>
            </a:p>
            <a:p>
              <a:pPr indent="0" lvl="0" fontAlgn="auto" marL="0" marR="0" algn="l">
                <a:lnSpc>
                  <a:spcPct val="100000"/>
                </a:lnSpc>
                <a:spcBef>
                  <a:spcPct val="0"/>
                </a:spcBef>
                <a:spcAft>
                  <a:spcPct val="0"/>
                </a:spcAft>
              </a:pPr>
            </a:p>
            <a:p>
              <a:pPr indent="0" lvl="0" fontAlgn="auto" marL="0" marR="0" algn="l">
                <a:lnSpc>
                  <a:spcPct val="100000"/>
                </a:lnSpc>
                <a:spcBef>
                  <a:spcPct val="0"/>
                </a:spcBef>
                <a:spcAft>
                  <a:spcPct val="0"/>
                </a:spcAft>
              </a:pPr>
              <a:r>
                <a:rPr lang="en-US" b="false" sz="1400" i="false" strike="noStrike" baseline="0" u="none">
                  <a:solidFill>
                    <a:srgbClr val="000000"/>
                  </a:solidFill>
                  <a:latin typeface="Meiryo UI"/>
                </a:rPr>
                <a:t>　・　大規模型</a:t>
              </a:r>
              <a:r>
                <a:rPr lang="en-US" b="false" sz="1400" i="false" strike="noStrike" baseline="0" u="none">
                  <a:solidFill>
                    <a:srgbClr val="000000"/>
                  </a:solidFill>
                  <a:latin typeface="Meiryo UI"/>
                </a:rPr>
                <a:t>Ⅰ</a:t>
              </a:r>
              <a:r>
                <a:rPr lang="en-US" b="false" sz="1400" i="false" strike="noStrike" baseline="0" u="none">
                  <a:solidFill>
                    <a:srgbClr val="000000"/>
                  </a:solidFill>
                  <a:latin typeface="Meiryo UI"/>
                </a:rPr>
                <a:t>の場合：利用延人員数が</a:t>
              </a:r>
              <a:r>
                <a:rPr lang="en-US" b="false" sz="1400" i="false" strike="noStrike" baseline="0" u="none">
                  <a:solidFill>
                    <a:srgbClr val="000000"/>
                  </a:solidFill>
                  <a:latin typeface="Meiryo UI"/>
                </a:rPr>
                <a:t>750</a:t>
              </a:r>
              <a:r>
                <a:rPr lang="en-US" b="false" sz="1400" i="false" strike="noStrike" baseline="0" u="none">
                  <a:solidFill>
                    <a:srgbClr val="000000"/>
                  </a:solidFill>
                  <a:latin typeface="Meiryo UI"/>
                </a:rPr>
                <a:t>人以下</a:t>
              </a:r>
            </a:p>
            <a:p>
              <a:pPr indent="0" lvl="0" fontAlgn="auto" marL="0" marR="0" algn="l">
                <a:lnSpc>
                  <a:spcPct val="100000"/>
                </a:lnSpc>
                <a:spcBef>
                  <a:spcPct val="0"/>
                </a:spcBef>
                <a:spcAft>
                  <a:spcPct val="0"/>
                </a:spcAft>
              </a:pPr>
              <a:r>
                <a:rPr lang="en-US" b="false" sz="1400" i="false" strike="noStrike" baseline="0" u="none">
                  <a:solidFill>
                    <a:srgbClr val="000000"/>
                  </a:solidFill>
                  <a:latin typeface="Meiryo UI"/>
                </a:rPr>
                <a:t>　・　大規模型</a:t>
              </a:r>
              <a:r>
                <a:rPr lang="en-US" b="false" sz="1400" i="false" strike="noStrike" baseline="0" u="none">
                  <a:solidFill>
                    <a:srgbClr val="000000"/>
                  </a:solidFill>
                  <a:latin typeface="Meiryo UI"/>
                </a:rPr>
                <a:t>Ⅱ</a:t>
              </a:r>
              <a:r>
                <a:rPr lang="en-US" b="false" sz="1400" i="false" strike="noStrike" baseline="0" u="none">
                  <a:solidFill>
                    <a:srgbClr val="000000"/>
                  </a:solidFill>
                  <a:latin typeface="Meiryo UI"/>
                </a:rPr>
                <a:t>の場合：利用延人員数が</a:t>
              </a:r>
              <a:r>
                <a:rPr lang="en-US" b="false" sz="1400" i="false" strike="noStrike" baseline="0" u="none">
                  <a:solidFill>
                    <a:srgbClr val="000000"/>
                  </a:solidFill>
                  <a:latin typeface="Meiryo UI"/>
                </a:rPr>
                <a:t>900</a:t>
              </a:r>
              <a:r>
                <a:rPr lang="en-US" b="false" sz="1400" i="false" strike="noStrike" baseline="0" u="none">
                  <a:solidFill>
                    <a:srgbClr val="000000"/>
                  </a:solidFill>
                  <a:latin typeface="Meiryo UI"/>
                </a:rPr>
                <a:t>人以下又は</a:t>
              </a:r>
              <a:r>
                <a:rPr lang="en-US" b="false" sz="1400" i="false" strike="noStrike" baseline="0" u="none">
                  <a:solidFill>
                    <a:srgbClr val="000000"/>
                  </a:solidFill>
                  <a:latin typeface="Meiryo UI"/>
                </a:rPr>
                <a:t>750</a:t>
              </a:r>
              <a:r>
                <a:rPr lang="en-US" b="false" sz="1400" i="false" strike="noStrike" baseline="0" u="none">
                  <a:solidFill>
                    <a:srgbClr val="000000"/>
                  </a:solidFill>
                  <a:latin typeface="Meiryo UI"/>
                </a:rPr>
                <a:t>人以下</a:t>
              </a:r>
            </a:p>
            <a:p>
              <a:pPr indent="-182563" lvl="0" fontAlgn="auto" marL="182563" marR="0" algn="l">
                <a:lnSpc>
                  <a:spcPct val="100000"/>
                </a:lnSpc>
                <a:spcBef>
                  <a:spcPct val="0"/>
                </a:spcBef>
                <a:spcAft>
                  <a:spcPct val="0"/>
                </a:spcAft>
              </a:pPr>
              <a:r>
                <a:rPr lang="en-US" b="false" sz="1000" i="false" strike="noStrike" baseline="0" u="none">
                  <a:solidFill>
                    <a:srgbClr val="000000"/>
                  </a:solidFill>
                  <a:latin typeface="Meiryo UI"/>
                </a:rPr>
                <a:t>（</a:t>
              </a:r>
              <a:r>
                <a:rPr lang="en-US" b="false" sz="1000" i="false" strike="noStrike" baseline="0" u="none">
                  <a:solidFill>
                    <a:srgbClr val="000000"/>
                  </a:solidFill>
                  <a:latin typeface="Meiryo UI"/>
                </a:rPr>
                <a:t>※</a:t>
              </a:r>
              <a:r>
                <a:rPr lang="en-US" b="false" sz="1000" i="false" strike="noStrike" baseline="0" u="none">
                  <a:solidFill>
                    <a:srgbClr val="000000"/>
                  </a:solidFill>
                  <a:latin typeface="Meiryo UI"/>
                </a:rPr>
                <a:t>）令和３年４月・５月に①３％加算を算定している場合でも、同月の利用延人員数に応じ、加算から特例への切り替えを行うことも可能です。</a:t>
              </a:r>
            </a:p>
            <a:p>
              <a:pPr indent="0" lvl="0" fontAlgn="auto" marL="0" marR="0" algn="l">
                <a:lnSpc>
                  <a:spcPct val="100000"/>
                </a:lnSpc>
                <a:spcBef>
                  <a:spcPct val="0"/>
                </a:spcBef>
                <a:spcAft>
                  <a:spcPct val="0"/>
                </a:spcAft>
              </a:pPr>
            </a:p>
            <a:p>
              <a:pPr indent="0" lvl="0" fontAlgn="auto" marL="0" marR="0" algn="l">
                <a:lnSpc>
                  <a:spcPct val="100000"/>
                </a:lnSpc>
                <a:spcBef>
                  <a:spcPct val="0"/>
                </a:spcBef>
                <a:spcAft>
                  <a:spcPct val="0"/>
                </a:spcAft>
              </a:pPr>
              <a:r>
                <a:rPr lang="en-US" b="false" sz="1400" i="false" strike="noStrike" baseline="0" u="none">
                  <a:solidFill>
                    <a:srgbClr val="000000"/>
                  </a:solidFill>
                  <a:latin typeface="Meiryo UI"/>
                </a:rPr>
                <a:t>○　特例適用要件・適用可能期間・届出方法の詳細は、上記通知をご覧ください。</a:t>
              </a:r>
            </a:p>
            <a:p>
              <a:pPr indent="0" lvl="0" fontAlgn="auto" marL="0" marR="0" algn="l">
                <a:lnSpc>
                  <a:spcPct val="100000"/>
                </a:lnSpc>
                <a:spcBef>
                  <a:spcPct val="0"/>
                </a:spcBef>
                <a:spcAft>
                  <a:spcPct val="0"/>
                </a:spcAft>
              </a:pPr>
            </a:p>
            <a:p>
              <a:pPr indent="-182563" lvl="0" fontAlgn="auto" marL="182563" algn="l">
                <a:spcBef>
                  <a:spcPct val="0"/>
                </a:spcBef>
                <a:spcAft>
                  <a:spcPct val="0"/>
                </a:spcAft>
              </a:pPr>
              <a:r>
                <a:rPr lang="en-US" b="false" sz="1400" i="false" strike="noStrike" baseline="0" u="none">
                  <a:solidFill>
                    <a:srgbClr val="000000"/>
                  </a:solidFill>
                  <a:latin typeface="Meiryo UI"/>
                </a:rPr>
                <a:t>○　令和３年５月</a:t>
              </a:r>
              <a:r>
                <a:rPr lang="en-US" b="false" sz="1400" i="false" strike="noStrike" baseline="0" u="none">
                  <a:solidFill>
                    <a:srgbClr val="000000"/>
                  </a:solidFill>
                  <a:latin typeface="Meiryo UI"/>
                </a:rPr>
                <a:t>以降に利用延人員数が減少した場合も、その</a:t>
              </a:r>
              <a:r>
                <a:rPr lang="en-US" b="false" sz="1400" i="false" strike="noStrike" baseline="0" u="none">
                  <a:solidFill>
                    <a:srgbClr val="000000"/>
                  </a:solidFill>
                  <a:latin typeface="Meiryo UI"/>
                </a:rPr>
                <a:t>翌月</a:t>
              </a:r>
              <a:r>
                <a:rPr lang="en-US" b="false" sz="1400" i="false" strike="noStrike" baseline="0" u="none">
                  <a:solidFill>
                    <a:srgbClr val="000000"/>
                  </a:solidFill>
                  <a:latin typeface="Meiryo UI"/>
                </a:rPr>
                <a:t>15</a:t>
              </a:r>
              <a:r>
                <a:rPr lang="en-US" b="false" sz="1400" i="false" strike="noStrike" baseline="0" u="none">
                  <a:solidFill>
                    <a:srgbClr val="000000"/>
                  </a:solidFill>
                  <a:latin typeface="Meiryo UI"/>
                </a:rPr>
                <a:t>日までに</a:t>
              </a:r>
              <a:r>
                <a:rPr lang="en-US" b="false" sz="1400" i="false" strike="noStrike" baseline="0" u="none">
                  <a:solidFill>
                    <a:srgbClr val="000000"/>
                  </a:solidFill>
                  <a:latin typeface="Meiryo UI"/>
                </a:rPr>
                <a:t>届出を行い</a:t>
              </a:r>
              <a:r>
                <a:rPr lang="en-US" b="false" sz="1400" i="false" strike="noStrike" baseline="0" u="none">
                  <a:solidFill>
                    <a:srgbClr val="000000"/>
                  </a:solidFill>
                  <a:latin typeface="Meiryo UI"/>
                </a:rPr>
                <a:t>、翌々月のサービス</a:t>
              </a:r>
              <a:r>
                <a:rPr lang="en-US" b="false" sz="1400" i="false" strike="noStrike" baseline="0" u="none">
                  <a:solidFill>
                    <a:srgbClr val="000000"/>
                  </a:solidFill>
                  <a:latin typeface="Meiryo UI"/>
                </a:rPr>
                <a:t>提供分</a:t>
              </a:r>
              <a:r>
                <a:rPr lang="en-US" b="false" sz="1400" i="false" strike="noStrike" baseline="0" u="none">
                  <a:solidFill>
                    <a:srgbClr val="000000"/>
                  </a:solidFill>
                  <a:latin typeface="Meiryo UI"/>
                </a:rPr>
                <a:t>から適用する</a:t>
              </a:r>
              <a:r>
                <a:rPr lang="en-US" b="false" sz="1400" i="false" strike="noStrike" baseline="0" u="none">
                  <a:solidFill>
                    <a:srgbClr val="000000"/>
                  </a:solidFill>
                  <a:latin typeface="Meiryo UI"/>
                </a:rPr>
                <a:t>ことが可能</a:t>
              </a:r>
              <a:r>
                <a:rPr lang="en-US" b="false" sz="1400" i="false" strike="noStrike" baseline="0" u="none">
                  <a:solidFill>
                    <a:srgbClr val="000000"/>
                  </a:solidFill>
                  <a:latin typeface="Meiryo UI"/>
                </a:rPr>
                <a:t>です。</a:t>
              </a:r>
            </a:p>
            <a:p>
              <a:pPr indent="-182563" lvl="0" fontAlgn="auto" marL="182563" algn="l">
                <a:spcBef>
                  <a:spcPct val="0"/>
                </a:spcBef>
                <a:spcAft>
                  <a:spcPct val="0"/>
                </a:spcAft>
              </a:pPr>
            </a:p>
            <a:p>
              <a:pPr indent="-182563" lvl="0" fontAlgn="auto" marL="182563" algn="l">
                <a:spcBef>
                  <a:spcPct val="0"/>
                </a:spcBef>
                <a:spcAft>
                  <a:spcPct val="0"/>
                </a:spcAft>
              </a:pPr>
              <a:r>
                <a:rPr lang="en-US" b="false" sz="1400" i="false" strike="noStrike" baseline="0" u="none">
                  <a:solidFill>
                    <a:srgbClr val="000000"/>
                  </a:solidFill>
                  <a:latin typeface="Meiryo UI"/>
                </a:rPr>
                <a:t>○　要件に該当しなくなった場合は、その旨の届出が必要です。</a:t>
              </a:r>
            </a:p>
          </p:txBody>
        </p:sp>
      </p:grpSp>
      <p:sp>
        <p:nvSpPr>
          <p:cNvPr name="TextBox 10" id="11"/>
          <p:cNvSpPr txBox="true"/>
          <p:nvPr/>
        </p:nvSpPr>
        <p:spPr>
          <a:xfrm flipH="false" flipV="false" rot="0">
            <a:off x="152634" y="9573360"/>
            <a:ext cx="6588734" cy="261610"/>
          </a:xfrm>
          <a:prstGeom prst="rect">
            <a:avLst/>
          </a:prstGeom>
          <a:solidFill>
            <a:srgbClr val="FFFFFF"/>
          </a:solidFill>
          <a:ln w="12700">
            <a:solidFill>
              <a:srgbClr val="FFFFFF"/>
            </a:solidFill>
          </a:ln>
        </p:spPr>
        <p:txBody>
          <a:bodyPr anchor="ctr" rtlCol="false" bIns="45720" anchorCtr="false" tIns="45720" lIns="91440" rIns="91440" wrap="square">
            <a:spAutoFit/>
          </a:bodyPr>
          <a:lstStyle/>
          <a:p>
            <a:pPr indent="0" lvl="0" fontAlgn="auto" marL="0" marR="0" algn="l">
              <a:lnSpc>
                <a:spcPct val="100000"/>
              </a:lnSpc>
              <a:spcBef>
                <a:spcPct val="0"/>
              </a:spcBef>
              <a:spcAft>
                <a:spcPct val="0"/>
              </a:spcAft>
            </a:pPr>
            <a:r>
              <a:rPr lang="en-US" b="false" sz="1100" i="false" strike="noStrike" baseline="0" u="none">
                <a:solidFill>
                  <a:srgbClr val="000000"/>
                </a:solidFill>
                <a:latin typeface="Meiryo UI"/>
              </a:rPr>
              <a:t>（問合せ先）</a:t>
            </a:r>
            <a:r>
              <a:rPr lang="en-US" b="false" sz="1100" i="false" strike="noStrike" baseline="0" u="none">
                <a:solidFill>
                  <a:srgbClr val="000000"/>
                </a:solidFill>
                <a:latin typeface="Meiryo UI"/>
              </a:rPr>
              <a:t>※</a:t>
            </a:r>
            <a:r>
              <a:rPr lang="en-US" b="false" sz="1100" i="false" strike="noStrike" baseline="0" u="none">
                <a:solidFill>
                  <a:srgbClr val="000000"/>
                </a:solidFill>
                <a:latin typeface="Meiryo UI"/>
              </a:rPr>
              <a:t>詳細は都道府県・市町村にお問い合わせください。　　　○○県・市○○部○○課（○○○○）</a:t>
            </a:r>
          </a:p>
        </p:txBody>
      </p:sp>
    </p:spTree>
  </p:cSld>
  <p:clrMapOvr>
    <a:masterClrMapping/>
  </p:clrMapOvr>
</p:sld>
</file>

<file path=ppt/theme/theme1.xml><?xml version="1.0" encoding="utf-8"?>
<a:theme xmlns:a="http://schemas.openxmlformats.org/drawingml/2006/main" name="デザインの設定">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10.xml><?xml version="1.0" encoding="utf-8"?>
<a:theme xmlns:a="http://schemas.openxmlformats.org/drawingml/2006/main" name="9_スライドマスタ親A">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3.xml><?xml version="1.0" encoding="utf-8"?>
<a:theme xmlns:a="http://schemas.openxmlformats.org/drawingml/2006/main" name="9_標準デザイン">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4.xml><?xml version="1.0" encoding="utf-8"?>
<a:theme xmlns:a="http://schemas.openxmlformats.org/drawingml/2006/main" name="3_blank">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5.xml><?xml version="1.0" encoding="utf-8"?>
<a:theme xmlns:a="http://schemas.openxmlformats.org/drawingml/2006/main" name="4_スライドマスタ親A">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6.xml><?xml version="1.0" encoding="utf-8"?>
<a:theme xmlns:a="http://schemas.openxmlformats.org/drawingml/2006/main" name="5_スライドマスタ親A">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7.xml><?xml version="1.0" encoding="utf-8"?>
<a:theme xmlns:a="http://schemas.openxmlformats.org/drawingml/2006/main" name="6_スライドマスタ親A">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8.xml><?xml version="1.0" encoding="utf-8"?>
<a:theme xmlns:a="http://schemas.openxmlformats.org/drawingml/2006/main" name="7_スライドマスタ親A">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ppt/theme/theme9.xml><?xml version="1.0" encoding="utf-8"?>
<a:theme xmlns:a="http://schemas.openxmlformats.org/drawingml/2006/main" name="8_スライドマスタ親A">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0</Words>
  <Application>Microsoft Office PowerPoint</Application>
  <PresentationFormat>画面に合わせる (4:3)</PresentationFormat>
  <Paragraphs>0</Paragraphs>
  <Slides>0</Slides>
  <Notes>0</Notes>
  <HiddenSlides>0</HiddenSlides>
  <MMClips>0</MMClips>
  <ScaleCrop>false</ScaleCrop>
  <HeadingPairs>
    <vt:vector baseType="variant" size="4">
      <vt:variant>
        <vt:lpstr>テーマ</vt:lpstr>
      </vt:variant>
      <vt:variant>
        <vt:i4>10</vt:i4>
      </vt:variant>
      <vt:variant>
        <vt:lpstr>スライド タイトル</vt:lpstr>
      </vt:variant>
      <vt:variant>
        <vt:i4>0</vt:i4>
      </vt:variant>
    </vt:vector>
  </HeadingPairs>
  <TitlesOfParts>
    <vt:vector baseType="lpstr" size="10">
      <vt:lpstr>スライドマスタ親A</vt:lpstr>
      <vt:lpstr>1_スライドマスタ親A</vt:lpstr>
      <vt:lpstr>2_スライドマスタ親A</vt:lpstr>
      <vt:lpstr>3_スライドマスタ親A</vt:lpstr>
      <vt:lpstr>4_スライドマスタ親A</vt:lpstr>
      <vt:lpstr>5_スライドマスタ親A</vt:lpstr>
      <vt:lpstr>6_スライドマスタ親A</vt:lpstr>
      <vt:lpstr>7_スライドマスタ親A</vt:lpstr>
      <vt:lpstr>8_スライドマスタ親A</vt:lpstr>
      <vt:lpstr>9_スライドマスタ親A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2016-08-18T07:54:38Z</dcterms:created>
  <dcterms:modified xsi:type="dcterms:W3CDTF">2016-12-02T06:14:15Z</dcterms:modified>
  <cp:revision>6</cp:revision>
</cp:coreProperties>
</file>