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8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77" autoAdjust="0"/>
    <p:restoredTop sz="94660"/>
  </p:normalViewPr>
  <p:slideViewPr>
    <p:cSldViewPr snapToGrid="0">
      <p:cViewPr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A34E8-166A-469F-9A0F-CF5672745F78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9084-2564-4B0D-9CFD-164EBC694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03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54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90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75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8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86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5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4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F3C2-2074-4198-ABF4-303165BD005A}" type="datetimeFigureOut">
              <a:rPr kumimoji="1" lang="ja-JP" altLang="en-US" smtClean="0"/>
              <a:t>2025/6/27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D17B-DCB9-44F3-8175-FE5296BE4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7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28877"/>
              </p:ext>
            </p:extLst>
          </p:nvPr>
        </p:nvGraphicFramePr>
        <p:xfrm>
          <a:off x="132935" y="6155019"/>
          <a:ext cx="6670703" cy="29669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50846">
                  <a:extLst>
                    <a:ext uri="{9D8B030D-6E8A-4147-A177-3AD203B41FA5}">
                      <a16:colId xmlns:a16="http://schemas.microsoft.com/office/drawing/2014/main" val="2643400105"/>
                    </a:ext>
                  </a:extLst>
                </a:gridCol>
                <a:gridCol w="3070369">
                  <a:extLst>
                    <a:ext uri="{9D8B030D-6E8A-4147-A177-3AD203B41FA5}">
                      <a16:colId xmlns:a16="http://schemas.microsoft.com/office/drawing/2014/main" val="3385722430"/>
                    </a:ext>
                  </a:extLst>
                </a:gridCol>
                <a:gridCol w="1049488">
                  <a:extLst>
                    <a:ext uri="{9D8B030D-6E8A-4147-A177-3AD203B41FA5}">
                      <a16:colId xmlns:a16="http://schemas.microsoft.com/office/drawing/2014/main" val="1379463693"/>
                    </a:ext>
                  </a:extLst>
                </a:gridCol>
              </a:tblGrid>
              <a:tr h="598635">
                <a:tc gridSpan="3">
                  <a:txBody>
                    <a:bodyPr/>
                    <a:lstStyle/>
                    <a:p>
                      <a:r>
                        <a:rPr kumimoji="1" lang="ja-JP" alt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映画</a:t>
                      </a:r>
                      <a:r>
                        <a:rPr kumimoji="1" lang="ja-JP" altLang="en-US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「オレンジ･ランプ」</a:t>
                      </a:r>
                      <a:r>
                        <a:rPr kumimoji="1" lang="ja-JP" altLang="en-US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上映会</a:t>
                      </a:r>
                      <a:endParaRPr kumimoji="1" lang="ja-JP" alt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2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89788"/>
                  </a:ext>
                </a:extLst>
              </a:tr>
              <a:tr h="70767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+mn-cs"/>
                        </a:rPr>
                        <a:t>令和７年</a:t>
                      </a:r>
                      <a:endParaRPr kumimoji="1" lang="en-US" altLang="ja-JP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+mn-cs"/>
                        </a:rPr>
                        <a:t>9</a:t>
                      </a:r>
                      <a:r>
                        <a:rPr kumimoji="1" lang="ja-JP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+mn-cs"/>
                        </a:rPr>
                        <a:t>25</a:t>
                      </a:r>
                      <a:r>
                        <a:rPr kumimoji="1" lang="ja-JP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+mn-cs"/>
                        </a:rPr>
                        <a:t>日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開場</a:t>
                      </a: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13:00</a:t>
                      </a: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 </a:t>
                      </a:r>
                      <a:r>
                        <a:rPr kumimoji="1" lang="ja-JP" alt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｜ 開演</a:t>
                      </a:r>
                      <a:r>
                        <a:rPr kumimoji="1" lang="en-US" altLang="ja-JP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13:30</a:t>
                      </a:r>
                    </a:p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(15:30</a:t>
                      </a:r>
                      <a:r>
                        <a:rPr kumimoji="1" lang="ja-JP" alt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までを</a:t>
                      </a: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予定。上映時間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100</a:t>
                      </a: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分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)</a:t>
                      </a:r>
                      <a:endParaRPr kumimoji="1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55823"/>
                  </a:ext>
                </a:extLst>
              </a:tr>
              <a:tr h="5371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参加無料</a:t>
                      </a:r>
                      <a:endParaRPr kumimoji="1" lang="ja-JP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solidFill>
                      <a:srgbClr val="FF99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16500"/>
                  </a:ext>
                </a:extLst>
              </a:tr>
              <a:tr h="726914">
                <a:tc gridSpan="2"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会場：五條市役所　大会議室｜</a:t>
                      </a:r>
                      <a:r>
                        <a:rPr kumimoji="1" lang="ja-JP" alt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定員：６０名</a:t>
                      </a:r>
                      <a:endParaRPr kumimoji="1" lang="ja-JP" alt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事前申込み制</a:t>
                      </a:r>
                      <a:r>
                        <a:rPr kumimoji="1" lang="ja-JP" alt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ja-JP" alt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▶８月</a:t>
                      </a:r>
                      <a:r>
                        <a:rPr kumimoji="1" lang="ja-JP" alt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１２日</a:t>
                      </a:r>
                      <a:r>
                        <a:rPr kumimoji="1" lang="ja-JP" alt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から申し込み開始</a:t>
                      </a:r>
                      <a:endParaRPr kumimoji="1" lang="en-US" altLang="ja-JP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電話または申込みフォームからお申し込みください</a:t>
                      </a:r>
                      <a:endParaRPr kumimoji="1" lang="en-US" altLang="ja-JP" sz="1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5266"/>
                  </a:ext>
                </a:extLst>
              </a:tr>
              <a:tr h="285064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　　　：</a:t>
                      </a:r>
                      <a:r>
                        <a:rPr kumimoji="1" lang="ja-JP" altLang="en-US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五條市役所</a:t>
                      </a:r>
                      <a:r>
                        <a:rPr kumimoji="1" lang="ja-JP" altLang="en-US" sz="135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kumimoji="1" lang="ja-JP" alt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地域包括支援センター　</a:t>
                      </a:r>
                      <a:r>
                        <a:rPr kumimoji="1" lang="ja-JP" alt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☎</a:t>
                      </a:r>
                      <a:r>
                        <a:rPr kumimoji="1" lang="en-US" altLang="ja-JP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0747-22-4001</a:t>
                      </a:r>
                      <a:r>
                        <a:rPr kumimoji="1" lang="ja-JP" altLang="en-US" sz="11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（代表）</a:t>
                      </a:r>
                      <a:endParaRPr kumimoji="1" lang="en-US" altLang="ja-JP" sz="11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947"/>
                  </a:ext>
                </a:extLst>
              </a:tr>
            </a:tbl>
          </a:graphicData>
        </a:graphic>
      </p:graphicFrame>
      <p:sp>
        <p:nvSpPr>
          <p:cNvPr id="6" name="楕円 5"/>
          <p:cNvSpPr/>
          <p:nvPr/>
        </p:nvSpPr>
        <p:spPr>
          <a:xfrm>
            <a:off x="2048855" y="7238056"/>
            <a:ext cx="530390" cy="507006"/>
          </a:xfrm>
          <a:prstGeom prst="ellipse">
            <a:avLst/>
          </a:prstGeom>
          <a:solidFill>
            <a:schemeClr val="accent6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86" y="8050938"/>
            <a:ext cx="830277" cy="83027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743408" y="7620051"/>
            <a:ext cx="1131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accent6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申込みフォームはこちら</a:t>
            </a:r>
            <a:endParaRPr kumimoji="1" lang="ja-JP" altLang="en-US" sz="1100" dirty="0">
              <a:solidFill>
                <a:schemeClr val="accent6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707" y="7238056"/>
            <a:ext cx="5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9435" y="8566364"/>
            <a:ext cx="2343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kumimoji="1" lang="ja-JP" altLang="en-US" sz="1050" dirty="0">
                <a:solidFill>
                  <a:srgbClr val="ED7D31">
                    <a:lumMod val="50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＊定員になり次第締め切ります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5" y="58074"/>
            <a:ext cx="4272104" cy="603606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09" y="3616716"/>
            <a:ext cx="2646408" cy="253830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89938" y="245186"/>
            <a:ext cx="2368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あなたの大切な人が認知症になったら？　あるいは、あなた自身が認知症になったら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dirty="0" smtClean="0">
              <a:solidFill>
                <a:schemeClr val="accent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これ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39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歳で若年性認知症と診断された夫とその妻の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年間の軌跡を、実話に基づき描き出す、優しさに満ちた希望と再生の物語。</a:t>
            </a:r>
            <a:endParaRPr kumimoji="1" lang="ja-JP" altLang="en-US" sz="1400" dirty="0">
              <a:solidFill>
                <a:schemeClr val="accent2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2935" y="8767381"/>
            <a:ext cx="1047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solidFill>
                  <a:srgbClr val="ED7D31">
                    <a:lumMod val="50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申込み</a:t>
            </a:r>
            <a:endParaRPr kumimoji="1" lang="en-US" altLang="ja-JP" sz="1050" dirty="0" smtClean="0">
              <a:solidFill>
                <a:srgbClr val="ED7D31">
                  <a:lumMod val="50000"/>
                </a:srgb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 smtClean="0">
                <a:solidFill>
                  <a:srgbClr val="ED7D31">
                    <a:lumMod val="50000"/>
                  </a:srgb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お問合せ先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278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56</Words>
  <Application>Microsoft Office PowerPoint</Application>
  <PresentationFormat>画面に合わせる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UDゴシック</vt:lpstr>
      <vt:lpstr>HGS創英角ｺﾞｼｯｸUB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G19067</dc:creator>
  <cp:lastModifiedBy>G19067</cp:lastModifiedBy>
  <cp:revision>33</cp:revision>
  <cp:lastPrinted>2025-06-27T00:07:28Z</cp:lastPrinted>
  <dcterms:created xsi:type="dcterms:W3CDTF">2025-05-20T02:13:40Z</dcterms:created>
  <dcterms:modified xsi:type="dcterms:W3CDTF">2025-06-27T00:18:19Z</dcterms:modified>
</cp:coreProperties>
</file>